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261" r:id="rId4"/>
    <p:sldId id="290" r:id="rId6"/>
    <p:sldId id="289" r:id="rId7"/>
    <p:sldId id="269" r:id="rId8"/>
    <p:sldId id="285" r:id="rId9"/>
    <p:sldId id="279" r:id="rId10"/>
    <p:sldId id="268" r:id="rId11"/>
    <p:sldId id="286" r:id="rId12"/>
    <p:sldId id="291" r:id="rId13"/>
    <p:sldId id="284" r:id="rId14"/>
    <p:sldId id="271" r:id="rId15"/>
    <p:sldId id="270" r:id="rId16"/>
    <p:sldId id="276" r:id="rId17"/>
    <p:sldId id="292" r:id="rId18"/>
    <p:sldId id="277" r:id="rId19"/>
    <p:sldId id="280" r:id="rId20"/>
    <p:sldId id="278" r:id="rId21"/>
    <p:sldId id="273" r:id="rId22"/>
    <p:sldId id="293" r:id="rId23"/>
    <p:sldId id="274" r:id="rId24"/>
    <p:sldId id="281" r:id="rId25"/>
    <p:sldId id="287" r:id="rId26"/>
    <p:sldId id="275" r:id="rId27"/>
    <p:sldId id="29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772"/>
    <a:srgbClr val="3D3836"/>
    <a:srgbClr val="5B9BD5"/>
    <a:srgbClr val="559DE2"/>
    <a:srgbClr val="000000"/>
    <a:srgbClr val="3A2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8" y="2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3"/>
            </a:solidFill>
            <a:ln>
              <a:noFill/>
            </a:ln>
            <a:effectLst/>
          </c:spPr>
          <c:invertIfNegative val="0"/>
          <c:dPt>
            <c:idx val="0"/>
            <c:invertIfNegative val="0"/>
            <c:bubble3D val="0"/>
            <c:spPr>
              <a:solidFill>
                <a:srgbClr val="084772"/>
              </a:solidFill>
              <a:ln>
                <a:noFill/>
              </a:ln>
              <a:effectLst/>
            </c:spPr>
          </c:dPt>
          <c:dPt>
            <c:idx val="1"/>
            <c:invertIfNegative val="0"/>
            <c:bubble3D val="0"/>
            <c:spPr>
              <a:solidFill>
                <a:srgbClr val="3D3836"/>
              </a:solidFill>
              <a:ln>
                <a:noFill/>
              </a:ln>
              <a:effectLst/>
            </c:spPr>
          </c:dPt>
          <c:dPt>
            <c:idx val="2"/>
            <c:invertIfNegative val="0"/>
            <c:bubble3D val="0"/>
            <c:spPr>
              <a:solidFill>
                <a:srgbClr val="084772"/>
              </a:solidFill>
              <a:ln>
                <a:noFill/>
              </a:ln>
              <a:effectLst/>
            </c:spPr>
          </c:dPt>
          <c:dPt>
            <c:idx val="3"/>
            <c:invertIfNegative val="0"/>
            <c:bubble3D val="0"/>
            <c:spPr>
              <a:solidFill>
                <a:srgbClr val="3D3836"/>
              </a:solidFill>
              <a:ln>
                <a:noFill/>
              </a:ln>
              <a:effectLst/>
            </c:spPr>
          </c:dPt>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字魂59号-创粗黑" panose="00000500000000000000" pitchFamily="2" charset="-122"/>
                    <a:ea typeface="字魂59号-创粗黑" panose="00000500000000000000" pitchFamily="2" charset="-122"/>
                    <a:cs typeface="+mn-cs"/>
                    <a:sym typeface="字魂59号-创粗黑" panose="00000500000000000000" pitchFamily="2"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100</c:v>
                </c:pt>
                <c:pt idx="1">
                  <c:v>40</c:v>
                </c:pt>
                <c:pt idx="2">
                  <c:v>60</c:v>
                </c:pt>
                <c:pt idx="3">
                  <c:v>90</c:v>
                </c:pt>
              </c:numCache>
            </c:numRef>
          </c:val>
        </c:ser>
        <c:dLbls>
          <c:showLegendKey val="0"/>
          <c:showVal val="1"/>
          <c:showCatName val="0"/>
          <c:showSerName val="0"/>
          <c:showPercent val="0"/>
          <c:showBubbleSize val="0"/>
        </c:dLbls>
        <c:gapWidth val="120"/>
        <c:overlap val="-27"/>
        <c:axId val="-1964085216"/>
        <c:axId val="-1964084672"/>
      </c:barChart>
      <c:catAx>
        <c:axId val="-196408521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字魂59号-创粗黑" panose="00000500000000000000" pitchFamily="2" charset="-122"/>
                <a:ea typeface="字魂59号-创粗黑" panose="00000500000000000000" pitchFamily="2" charset="-122"/>
                <a:cs typeface="+mn-cs"/>
                <a:sym typeface="字魂59号-创粗黑" panose="00000500000000000000" pitchFamily="2" charset="-122"/>
              </a:defRPr>
            </a:pPr>
          </a:p>
        </c:txPr>
        <c:crossAx val="-1964084672"/>
        <c:crosses val="autoZero"/>
        <c:auto val="1"/>
        <c:lblAlgn val="ctr"/>
        <c:lblOffset val="100"/>
        <c:noMultiLvlLbl val="0"/>
      </c:catAx>
      <c:valAx>
        <c:axId val="-1964084672"/>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字魂59号-创粗黑" panose="00000500000000000000" pitchFamily="2" charset="-122"/>
                <a:ea typeface="字魂59号-创粗黑" panose="00000500000000000000" pitchFamily="2" charset="-122"/>
                <a:cs typeface="+mn-cs"/>
                <a:sym typeface="字魂59号-创粗黑" panose="00000500000000000000" pitchFamily="2" charset="-122"/>
              </a:defRPr>
            </a:pPr>
          </a:p>
        </c:txPr>
        <c:crossAx val="-19640852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字魂59号-创粗黑" panose="00000500000000000000" pitchFamily="2" charset="-122"/>
          <a:ea typeface="字魂59号-创粗黑" panose="00000500000000000000" pitchFamily="2" charset="-122"/>
          <a:sym typeface="字魂59号-创粗黑" panose="00000500000000000000" pitchFamily="2"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2"/>
            <a:ext cx="2743200" cy="365125"/>
          </a:xfrm>
          <a:prstGeom prst="rect">
            <a:avLst/>
          </a:prstGeom>
        </p:spPr>
        <p:txBody>
          <a:bodyPr/>
          <a:lstStyle>
            <a:lvl1pPr>
              <a:defRPr/>
            </a:lvl1pPr>
          </a:lstStyle>
          <a:p>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a:prstGeom prst="rect">
            <a:avLst/>
          </a:prstGeo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a:prstGeom prst="rect">
            <a:avLst/>
          </a:prstGeom>
        </p:spPr>
        <p:txBody>
          <a:bodyPr/>
          <a:lstStyle>
            <a:lvl1pPr>
              <a:defRPr/>
            </a:lvl1pPr>
          </a:lstStyle>
          <a:p>
            <a:fld id="{70336DA7-0B35-4766-B3FA-87CC82BF78CC}"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6" Type="http://schemas.openxmlformats.org/officeDocument/2006/relationships/theme" Target="../theme/theme2.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1.xml"/><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0.xml"/><Relationship Id="rId2" Type="http://schemas.openxmlformats.org/officeDocument/2006/relationships/image" Target="../media/image5.jpeg"/><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0.xml"/><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0.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矩形 18"/>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1593163" y="1524094"/>
            <a:ext cx="9005668" cy="3364345"/>
            <a:chOff x="1593163" y="1524094"/>
            <a:chExt cx="9005668" cy="3364345"/>
          </a:xfrm>
        </p:grpSpPr>
        <p:sp>
          <p:nvSpPr>
            <p:cNvPr id="20" name="矩形 19"/>
            <p:cNvSpPr/>
            <p:nvPr/>
          </p:nvSpPr>
          <p:spPr>
            <a:xfrm>
              <a:off x="2226538" y="2082191"/>
              <a:ext cx="7738918" cy="2248952"/>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矩形 23"/>
            <p:cNvSpPr/>
            <p:nvPr/>
          </p:nvSpPr>
          <p:spPr>
            <a:xfrm>
              <a:off x="1703999" y="1590823"/>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矩形 24"/>
            <p:cNvSpPr/>
            <p:nvPr/>
          </p:nvSpPr>
          <p:spPr>
            <a:xfrm>
              <a:off x="2005335" y="1902033"/>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矩形 25"/>
            <p:cNvSpPr/>
            <p:nvPr/>
          </p:nvSpPr>
          <p:spPr>
            <a:xfrm>
              <a:off x="1593163" y="1524094"/>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矩形 26"/>
            <p:cNvSpPr/>
            <p:nvPr/>
          </p:nvSpPr>
          <p:spPr>
            <a:xfrm>
              <a:off x="9965456" y="4245190"/>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矩形 27"/>
            <p:cNvSpPr/>
            <p:nvPr/>
          </p:nvSpPr>
          <p:spPr>
            <a:xfrm>
              <a:off x="10266792" y="4556400"/>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矩形 28"/>
            <p:cNvSpPr/>
            <p:nvPr/>
          </p:nvSpPr>
          <p:spPr>
            <a:xfrm>
              <a:off x="9854620" y="4178461"/>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矩形 29"/>
            <p:cNvSpPr/>
            <p:nvPr/>
          </p:nvSpPr>
          <p:spPr>
            <a:xfrm>
              <a:off x="3913909" y="1823525"/>
              <a:ext cx="4364182" cy="410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31" name="文本框 30"/>
          <p:cNvSpPr txBox="1"/>
          <p:nvPr/>
        </p:nvSpPr>
        <p:spPr>
          <a:xfrm>
            <a:off x="3232847" y="2328995"/>
            <a:ext cx="5726305" cy="707886"/>
          </a:xfrm>
          <a:prstGeom prst="rect">
            <a:avLst/>
          </a:prstGeom>
          <a:noFill/>
        </p:spPr>
        <p:txBody>
          <a:bodyPr wrap="square" rtlCol="0">
            <a:spAutoFit/>
          </a:bodyPr>
          <a:lstStyle/>
          <a:p>
            <a:pPr algn="dist"/>
            <a:r>
              <a:rPr lang="zh-CN" altLang="en-US" sz="40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简约学术论文答辩模板</a:t>
            </a:r>
            <a:endParaRPr lang="zh-CN" altLang="en-US" sz="40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3" name="直接连接符 32"/>
          <p:cNvCxnSpPr/>
          <p:nvPr/>
        </p:nvCxnSpPr>
        <p:spPr>
          <a:xfrm>
            <a:off x="4056952" y="3177707"/>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rot="10800000">
            <a:off x="5882451" y="3177707"/>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文本框 34"/>
          <p:cNvSpPr txBox="1"/>
          <p:nvPr/>
        </p:nvSpPr>
        <p:spPr>
          <a:xfrm>
            <a:off x="3232968" y="3839691"/>
            <a:ext cx="5439977" cy="338554"/>
          </a:xfrm>
          <a:prstGeom prst="rect">
            <a:avLst/>
          </a:prstGeom>
          <a:noFill/>
        </p:spPr>
        <p:txBody>
          <a:bodyPr wrap="square" rtlCol="0">
            <a:spAutoFit/>
          </a:bodyPr>
          <a:lstStyle/>
          <a:p>
            <a:r>
              <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汇报人</a:t>
            </a:r>
            <a:r>
              <a:rPr lang="zh-CN" altLang="en-US" sz="1600" spc="300" dirty="0" smtClean="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：青课    </a:t>
            </a:r>
            <a:r>
              <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导师</a:t>
            </a:r>
            <a:r>
              <a:rPr lang="zh-CN" altLang="en-US" sz="1600" spc="300" dirty="0" smtClean="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：青课    </a:t>
            </a:r>
            <a:r>
              <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时间：</a:t>
            </a:r>
            <a:r>
              <a:rPr lang="en-US" altLang="zh-CN"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XXX</a:t>
            </a:r>
            <a:endPar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文本框 35"/>
          <p:cNvSpPr txBox="1"/>
          <p:nvPr/>
        </p:nvSpPr>
        <p:spPr>
          <a:xfrm>
            <a:off x="4260885" y="1912913"/>
            <a:ext cx="3670225" cy="338554"/>
          </a:xfrm>
          <a:prstGeom prst="rect">
            <a:avLst/>
          </a:prstGeom>
          <a:noFill/>
        </p:spPr>
        <p:txBody>
          <a:bodyPr wrap="square" rtlCol="0">
            <a:spAutoFit/>
          </a:bodyPr>
          <a:lstStyle/>
          <a:p>
            <a:r>
              <a:rPr lang="en-US" altLang="zh-CN"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ADD YOUR SUBTITLE HERE</a:t>
            </a:r>
            <a:endPar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0000">
                                          <p:cBhvr additive="base">
                                            <p:cTn id="11"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P spid="3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
          <p:cNvSpPr txBox="1"/>
          <p:nvPr/>
        </p:nvSpPr>
        <p:spPr>
          <a:xfrm>
            <a:off x="2548747" y="2016471"/>
            <a:ext cx="1261884" cy="369332"/>
          </a:xfrm>
          <a:prstGeom prst="rect">
            <a:avLst/>
          </a:prstGeom>
          <a:noFill/>
        </p:spPr>
        <p:txBody>
          <a:bodyPr wrap="none" rtlCol="0">
            <a:spAutoFit/>
          </a:bodyPr>
          <a:lstStyle/>
          <a:p>
            <a:r>
              <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矩形 7"/>
          <p:cNvSpPr/>
          <p:nvPr/>
        </p:nvSpPr>
        <p:spPr>
          <a:xfrm>
            <a:off x="2548747" y="1351976"/>
            <a:ext cx="2900708" cy="646331"/>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文本框 9"/>
          <p:cNvSpPr txBox="1"/>
          <p:nvPr/>
        </p:nvSpPr>
        <p:spPr>
          <a:xfrm>
            <a:off x="8727035" y="2359680"/>
            <a:ext cx="1261884" cy="369332"/>
          </a:xfrm>
          <a:prstGeom prst="rect">
            <a:avLst/>
          </a:prstGeom>
          <a:noFill/>
        </p:spPr>
        <p:txBody>
          <a:bodyPr wrap="none" rtlCol="0">
            <a:spAutoFit/>
          </a:bodyPr>
          <a:lstStyle/>
          <a:p>
            <a:r>
              <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矩形 14"/>
          <p:cNvSpPr/>
          <p:nvPr/>
        </p:nvSpPr>
        <p:spPr>
          <a:xfrm>
            <a:off x="7055184" y="1684476"/>
            <a:ext cx="2854526" cy="646331"/>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290285" y="2276872"/>
            <a:ext cx="12961257" cy="4196500"/>
            <a:chOff x="-290285" y="2276872"/>
            <a:chExt cx="12961257" cy="4196500"/>
          </a:xfrm>
        </p:grpSpPr>
        <p:sp>
          <p:nvSpPr>
            <p:cNvPr id="26" name="任意多边形 25"/>
            <p:cNvSpPr/>
            <p:nvPr/>
          </p:nvSpPr>
          <p:spPr>
            <a:xfrm>
              <a:off x="-275771" y="2505543"/>
              <a:ext cx="12859657" cy="2008400"/>
            </a:xfrm>
            <a:custGeom>
              <a:avLst/>
              <a:gdLst>
                <a:gd name="connsiteX0" fmla="*/ 0 w 9644743"/>
                <a:gd name="connsiteY0" fmla="*/ 1049100 h 1506300"/>
                <a:gd name="connsiteX1" fmla="*/ 1828800 w 9644743"/>
                <a:gd name="connsiteY1" fmla="*/ 91157 h 1506300"/>
                <a:gd name="connsiteX2" fmla="*/ 4103915 w 9644743"/>
                <a:gd name="connsiteY2" fmla="*/ 102043 h 1506300"/>
                <a:gd name="connsiteX3" fmla="*/ 6509658 w 9644743"/>
                <a:gd name="connsiteY3" fmla="*/ 646329 h 1506300"/>
                <a:gd name="connsiteX4" fmla="*/ 7924800 w 9644743"/>
                <a:gd name="connsiteY4" fmla="*/ 515700 h 1506300"/>
                <a:gd name="connsiteX5" fmla="*/ 9644743 w 9644743"/>
                <a:gd name="connsiteY5" fmla="*/ 1506300 h 150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4743" h="1506300">
                  <a:moveTo>
                    <a:pt x="0" y="1049100"/>
                  </a:moveTo>
                  <a:cubicBezTo>
                    <a:pt x="572407" y="649050"/>
                    <a:pt x="1144814" y="249000"/>
                    <a:pt x="1828800" y="91157"/>
                  </a:cubicBezTo>
                  <a:cubicBezTo>
                    <a:pt x="2512786" y="-66686"/>
                    <a:pt x="3323772" y="9514"/>
                    <a:pt x="4103915" y="102043"/>
                  </a:cubicBezTo>
                  <a:cubicBezTo>
                    <a:pt x="4884058" y="194572"/>
                    <a:pt x="5872844" y="577386"/>
                    <a:pt x="6509658" y="646329"/>
                  </a:cubicBezTo>
                  <a:cubicBezTo>
                    <a:pt x="7146472" y="715272"/>
                    <a:pt x="7402286" y="372372"/>
                    <a:pt x="7924800" y="515700"/>
                  </a:cubicBezTo>
                  <a:cubicBezTo>
                    <a:pt x="8447314" y="659028"/>
                    <a:pt x="9046028" y="1082664"/>
                    <a:pt x="9644743" y="1506300"/>
                  </a:cubicBezTo>
                </a:path>
              </a:pathLst>
            </a:custGeom>
            <a:noFill/>
            <a:ln w="12700">
              <a:solidFill>
                <a:srgbClr val="3D3836"/>
              </a:solidFill>
            </a:ln>
          </p:spPr>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任意多边形 26"/>
            <p:cNvSpPr/>
            <p:nvPr/>
          </p:nvSpPr>
          <p:spPr>
            <a:xfrm>
              <a:off x="-290285" y="3280228"/>
              <a:ext cx="12961257" cy="3193144"/>
            </a:xfrm>
            <a:custGeom>
              <a:avLst/>
              <a:gdLst>
                <a:gd name="connsiteX0" fmla="*/ 0 w 9720943"/>
                <a:gd name="connsiteY0" fmla="*/ 0 h 2394858"/>
                <a:gd name="connsiteX1" fmla="*/ 3690257 w 9720943"/>
                <a:gd name="connsiteY1" fmla="*/ 925286 h 2394858"/>
                <a:gd name="connsiteX2" fmla="*/ 6324600 w 9720943"/>
                <a:gd name="connsiteY2" fmla="*/ 696686 h 2394858"/>
                <a:gd name="connsiteX3" fmla="*/ 7805057 w 9720943"/>
                <a:gd name="connsiteY3" fmla="*/ 1034143 h 2394858"/>
                <a:gd name="connsiteX4" fmla="*/ 9720943 w 9720943"/>
                <a:gd name="connsiteY4" fmla="*/ 2394858 h 2394858"/>
                <a:gd name="connsiteX0-1" fmla="*/ 0 w 9720943"/>
                <a:gd name="connsiteY0-2" fmla="*/ 0 h 2394858"/>
                <a:gd name="connsiteX1-3" fmla="*/ 3690257 w 9720943"/>
                <a:gd name="connsiteY1-4" fmla="*/ 925286 h 2394858"/>
                <a:gd name="connsiteX2-5" fmla="*/ 6324600 w 9720943"/>
                <a:gd name="connsiteY2-6" fmla="*/ 696686 h 2394858"/>
                <a:gd name="connsiteX3-7" fmla="*/ 8139593 w 9720943"/>
                <a:gd name="connsiteY3-8" fmla="*/ 1167957 h 2394858"/>
                <a:gd name="connsiteX4-9" fmla="*/ 9720943 w 9720943"/>
                <a:gd name="connsiteY4-10" fmla="*/ 2394858 h 23948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20943" h="2394858">
                  <a:moveTo>
                    <a:pt x="0" y="0"/>
                  </a:moveTo>
                  <a:cubicBezTo>
                    <a:pt x="1318078" y="404586"/>
                    <a:pt x="2636157" y="809172"/>
                    <a:pt x="3690257" y="925286"/>
                  </a:cubicBezTo>
                  <a:cubicBezTo>
                    <a:pt x="4744357" y="1041400"/>
                    <a:pt x="5583044" y="656241"/>
                    <a:pt x="6324600" y="696686"/>
                  </a:cubicBezTo>
                  <a:cubicBezTo>
                    <a:pt x="7066156" y="737131"/>
                    <a:pt x="7573536" y="884928"/>
                    <a:pt x="8139593" y="1167957"/>
                  </a:cubicBezTo>
                  <a:cubicBezTo>
                    <a:pt x="8705650" y="1450986"/>
                    <a:pt x="9046028" y="1856015"/>
                    <a:pt x="9720943" y="2394858"/>
                  </a:cubicBezTo>
                </a:path>
              </a:pathLst>
            </a:custGeom>
            <a:noFill/>
            <a:ln w="12700">
              <a:solidFill>
                <a:srgbClr val="3D3836"/>
              </a:solidFill>
            </a:ln>
          </p:spPr>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任意多边形 28"/>
            <p:cNvSpPr/>
            <p:nvPr/>
          </p:nvSpPr>
          <p:spPr>
            <a:xfrm>
              <a:off x="-282497" y="2750636"/>
              <a:ext cx="12846204" cy="1187409"/>
            </a:xfrm>
            <a:custGeom>
              <a:avLst/>
              <a:gdLst>
                <a:gd name="connsiteX0" fmla="*/ 0 w 9634653"/>
                <a:gd name="connsiteY0" fmla="*/ 635619 h 890557"/>
                <a:gd name="connsiteX1" fmla="*/ 3211551 w 9634653"/>
                <a:gd name="connsiteY1" fmla="*/ 869795 h 890557"/>
                <a:gd name="connsiteX2" fmla="*/ 6512312 w 9634653"/>
                <a:gd name="connsiteY2" fmla="*/ 167268 h 890557"/>
                <a:gd name="connsiteX3" fmla="*/ 7973122 w 9634653"/>
                <a:gd name="connsiteY3" fmla="*/ 323385 h 890557"/>
                <a:gd name="connsiteX4" fmla="*/ 9634653 w 9634653"/>
                <a:gd name="connsiteY4" fmla="*/ 0 h 8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653" h="890557">
                  <a:moveTo>
                    <a:pt x="0" y="635619"/>
                  </a:moveTo>
                  <a:cubicBezTo>
                    <a:pt x="1063083" y="791736"/>
                    <a:pt x="2126166" y="947853"/>
                    <a:pt x="3211551" y="869795"/>
                  </a:cubicBezTo>
                  <a:cubicBezTo>
                    <a:pt x="4296936" y="791737"/>
                    <a:pt x="5718717" y="258336"/>
                    <a:pt x="6512312" y="167268"/>
                  </a:cubicBezTo>
                  <a:cubicBezTo>
                    <a:pt x="7305907" y="76200"/>
                    <a:pt x="7452732" y="351263"/>
                    <a:pt x="7973122" y="323385"/>
                  </a:cubicBezTo>
                  <a:cubicBezTo>
                    <a:pt x="8493512" y="295507"/>
                    <a:pt x="9064082" y="147753"/>
                    <a:pt x="9634653" y="0"/>
                  </a:cubicBezTo>
                </a:path>
              </a:pathLst>
            </a:custGeom>
            <a:noFill/>
            <a:ln w="12700">
              <a:solidFill>
                <a:srgbClr val="3D3836"/>
              </a:solidFill>
            </a:ln>
          </p:spPr>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 name="椭圆 2"/>
            <p:cNvSpPr/>
            <p:nvPr/>
          </p:nvSpPr>
          <p:spPr>
            <a:xfrm>
              <a:off x="1519453" y="2276872"/>
              <a:ext cx="960107" cy="960107"/>
            </a:xfrm>
            <a:prstGeom prst="ellipse">
              <a:avLst/>
            </a:prstGeom>
            <a:blipFill>
              <a:blip r:embed="rId1"/>
              <a:stretch>
                <a:fillRect/>
              </a:stretch>
            </a:blipFill>
            <a:ln w="76200">
              <a:solidFill>
                <a:srgbClr val="084772"/>
              </a:solid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椭圆 15"/>
            <p:cNvSpPr/>
            <p:nvPr/>
          </p:nvSpPr>
          <p:spPr>
            <a:xfrm>
              <a:off x="9810917" y="2628949"/>
              <a:ext cx="960107" cy="960107"/>
            </a:xfrm>
            <a:prstGeom prst="ellipse">
              <a:avLst/>
            </a:prstGeom>
            <a:blipFill>
              <a:blip r:embed="rId2"/>
              <a:stretch>
                <a:fillRect/>
              </a:stretch>
            </a:blipFill>
            <a:ln w="76200">
              <a:solidFill>
                <a:srgbClr val="084772"/>
              </a:solid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椭圆 23"/>
            <p:cNvSpPr/>
            <p:nvPr/>
          </p:nvSpPr>
          <p:spPr>
            <a:xfrm>
              <a:off x="6095077" y="3857201"/>
              <a:ext cx="960107" cy="960107"/>
            </a:xfrm>
            <a:prstGeom prst="ellipse">
              <a:avLst/>
            </a:prstGeom>
            <a:blipFill>
              <a:blip r:embed="rId3"/>
              <a:stretch>
                <a:fillRect/>
              </a:stretch>
            </a:blipFill>
            <a:ln w="76200">
              <a:solidFill>
                <a:srgbClr val="084772"/>
              </a:solid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2" name="文本框 9"/>
          <p:cNvSpPr txBox="1"/>
          <p:nvPr/>
        </p:nvSpPr>
        <p:spPr>
          <a:xfrm>
            <a:off x="5927413" y="4919296"/>
            <a:ext cx="1261884" cy="369332"/>
          </a:xfrm>
          <a:prstGeom prst="rect">
            <a:avLst/>
          </a:prstGeom>
          <a:noFill/>
        </p:spPr>
        <p:txBody>
          <a:bodyPr wrap="none" rtlCol="0">
            <a:spAutoFit/>
          </a:bodyPr>
          <a:lstStyle/>
          <a:p>
            <a:r>
              <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矩形 22"/>
          <p:cNvSpPr/>
          <p:nvPr/>
        </p:nvSpPr>
        <p:spPr>
          <a:xfrm>
            <a:off x="4932217" y="5267498"/>
            <a:ext cx="2870177" cy="646331"/>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7" name="组合 16"/>
          <p:cNvGrpSpPr/>
          <p:nvPr/>
        </p:nvGrpSpPr>
        <p:grpSpPr>
          <a:xfrm>
            <a:off x="0" y="247949"/>
            <a:ext cx="12192000" cy="400110"/>
            <a:chOff x="0" y="247949"/>
            <a:chExt cx="12192000" cy="400110"/>
          </a:xfrm>
        </p:grpSpPr>
        <p:sp>
          <p:nvSpPr>
            <p:cNvPr id="18" name="矩形 17"/>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02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研究过程演示</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矩形 19"/>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5"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280949" y="3858566"/>
            <a:ext cx="2862016" cy="301509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1" fmla="*/ 963827 w 2131541"/>
              <a:gd name="connsiteY0-2" fmla="*/ 2255108 h 2261287"/>
              <a:gd name="connsiteX1-3" fmla="*/ 957649 w 2131541"/>
              <a:gd name="connsiteY1-4" fmla="*/ 2075935 h 2261287"/>
              <a:gd name="connsiteX2-5" fmla="*/ 537519 w 2131541"/>
              <a:gd name="connsiteY2-6" fmla="*/ 1674341 h 2261287"/>
              <a:gd name="connsiteX3-7" fmla="*/ 0 w 2131541"/>
              <a:gd name="connsiteY3-8" fmla="*/ 1383957 h 2261287"/>
              <a:gd name="connsiteX4-9" fmla="*/ 518984 w 2131541"/>
              <a:gd name="connsiteY4-10" fmla="*/ 1340708 h 2261287"/>
              <a:gd name="connsiteX5-11" fmla="*/ 815546 w 2131541"/>
              <a:gd name="connsiteY5-12" fmla="*/ 1081216 h 2261287"/>
              <a:gd name="connsiteX6-13" fmla="*/ 611660 w 2131541"/>
              <a:gd name="connsiteY6-14" fmla="*/ 129746 h 2261287"/>
              <a:gd name="connsiteX7-15" fmla="*/ 1044146 w 2131541"/>
              <a:gd name="connsiteY7-16" fmla="*/ 908222 h 2261287"/>
              <a:gd name="connsiteX8-17" fmla="*/ 1161536 w 2131541"/>
              <a:gd name="connsiteY8-18" fmla="*/ 0 h 2261287"/>
              <a:gd name="connsiteX9-19" fmla="*/ 1315995 w 2131541"/>
              <a:gd name="connsiteY9-20" fmla="*/ 914400 h 2261287"/>
              <a:gd name="connsiteX10-21" fmla="*/ 1723768 w 2131541"/>
              <a:gd name="connsiteY10-22" fmla="*/ 160638 h 2261287"/>
              <a:gd name="connsiteX11-23" fmla="*/ 1668163 w 2131541"/>
              <a:gd name="connsiteY11-24" fmla="*/ 191530 h 2261287"/>
              <a:gd name="connsiteX12-25" fmla="*/ 1600200 w 2131541"/>
              <a:gd name="connsiteY12-26" fmla="*/ 1056503 h 2261287"/>
              <a:gd name="connsiteX13-27" fmla="*/ 2131541 w 2131541"/>
              <a:gd name="connsiteY13-28" fmla="*/ 518984 h 2261287"/>
              <a:gd name="connsiteX14-29" fmla="*/ 1810265 w 2131541"/>
              <a:gd name="connsiteY14-30" fmla="*/ 1248033 h 2261287"/>
              <a:gd name="connsiteX15-31" fmla="*/ 1594022 w 2131541"/>
              <a:gd name="connsiteY15-32" fmla="*/ 2100649 h 2261287"/>
              <a:gd name="connsiteX16-33" fmla="*/ 1606379 w 2131541"/>
              <a:gd name="connsiteY16-34" fmla="*/ 2261287 h 2261287"/>
              <a:gd name="connsiteX17-35" fmla="*/ 963827 w 2131541"/>
              <a:gd name="connsiteY17-36" fmla="*/ 2255108 h 2261287"/>
              <a:gd name="connsiteX0-37" fmla="*/ 963827 w 2131541"/>
              <a:gd name="connsiteY0-38" fmla="*/ 2255108 h 2261287"/>
              <a:gd name="connsiteX1-39" fmla="*/ 957649 w 2131541"/>
              <a:gd name="connsiteY1-40" fmla="*/ 2075935 h 2261287"/>
              <a:gd name="connsiteX2-41" fmla="*/ 537519 w 2131541"/>
              <a:gd name="connsiteY2-42" fmla="*/ 1674341 h 2261287"/>
              <a:gd name="connsiteX3-43" fmla="*/ 0 w 2131541"/>
              <a:gd name="connsiteY3-44" fmla="*/ 1383957 h 2261287"/>
              <a:gd name="connsiteX4-45" fmla="*/ 518984 w 2131541"/>
              <a:gd name="connsiteY4-46" fmla="*/ 1340708 h 2261287"/>
              <a:gd name="connsiteX5-47" fmla="*/ 815546 w 2131541"/>
              <a:gd name="connsiteY5-48" fmla="*/ 1081216 h 2261287"/>
              <a:gd name="connsiteX6-49" fmla="*/ 611660 w 2131541"/>
              <a:gd name="connsiteY6-50" fmla="*/ 129746 h 2261287"/>
              <a:gd name="connsiteX7-51" fmla="*/ 1044146 w 2131541"/>
              <a:gd name="connsiteY7-52" fmla="*/ 908222 h 2261287"/>
              <a:gd name="connsiteX8-53" fmla="*/ 1161536 w 2131541"/>
              <a:gd name="connsiteY8-54" fmla="*/ 0 h 2261287"/>
              <a:gd name="connsiteX9-55" fmla="*/ 1315995 w 2131541"/>
              <a:gd name="connsiteY9-56" fmla="*/ 914400 h 2261287"/>
              <a:gd name="connsiteX10-57" fmla="*/ 1723768 w 2131541"/>
              <a:gd name="connsiteY10-58" fmla="*/ 160638 h 2261287"/>
              <a:gd name="connsiteX11-59" fmla="*/ 1668163 w 2131541"/>
              <a:gd name="connsiteY11-60" fmla="*/ 191530 h 2261287"/>
              <a:gd name="connsiteX12-61" fmla="*/ 1600200 w 2131541"/>
              <a:gd name="connsiteY12-62" fmla="*/ 1056503 h 2261287"/>
              <a:gd name="connsiteX13-63" fmla="*/ 2131541 w 2131541"/>
              <a:gd name="connsiteY13-64" fmla="*/ 518984 h 2261287"/>
              <a:gd name="connsiteX14-65" fmla="*/ 1810265 w 2131541"/>
              <a:gd name="connsiteY14-66" fmla="*/ 1248033 h 2261287"/>
              <a:gd name="connsiteX15-67" fmla="*/ 1594022 w 2131541"/>
              <a:gd name="connsiteY15-68" fmla="*/ 2100649 h 2261287"/>
              <a:gd name="connsiteX16-69" fmla="*/ 1606379 w 2131541"/>
              <a:gd name="connsiteY16-70" fmla="*/ 2261287 h 2261287"/>
              <a:gd name="connsiteX17-71" fmla="*/ 963827 w 2131541"/>
              <a:gd name="connsiteY17-72" fmla="*/ 2255108 h 2261287"/>
              <a:gd name="connsiteX0-73" fmla="*/ 963827 w 2131541"/>
              <a:gd name="connsiteY0-74" fmla="*/ 2255108 h 2261287"/>
              <a:gd name="connsiteX1-75" fmla="*/ 957649 w 2131541"/>
              <a:gd name="connsiteY1-76" fmla="*/ 2075935 h 2261287"/>
              <a:gd name="connsiteX2-77" fmla="*/ 537519 w 2131541"/>
              <a:gd name="connsiteY2-78" fmla="*/ 1674341 h 2261287"/>
              <a:gd name="connsiteX3-79" fmla="*/ 0 w 2131541"/>
              <a:gd name="connsiteY3-80" fmla="*/ 1383957 h 2261287"/>
              <a:gd name="connsiteX4-81" fmla="*/ 518984 w 2131541"/>
              <a:gd name="connsiteY4-82" fmla="*/ 1340708 h 2261287"/>
              <a:gd name="connsiteX5-83" fmla="*/ 815546 w 2131541"/>
              <a:gd name="connsiteY5-84" fmla="*/ 1081216 h 2261287"/>
              <a:gd name="connsiteX6-85" fmla="*/ 611660 w 2131541"/>
              <a:gd name="connsiteY6-86" fmla="*/ 129746 h 2261287"/>
              <a:gd name="connsiteX7-87" fmla="*/ 1044146 w 2131541"/>
              <a:gd name="connsiteY7-88" fmla="*/ 908222 h 2261287"/>
              <a:gd name="connsiteX8-89" fmla="*/ 1161536 w 2131541"/>
              <a:gd name="connsiteY8-90" fmla="*/ 0 h 2261287"/>
              <a:gd name="connsiteX9-91" fmla="*/ 1315995 w 2131541"/>
              <a:gd name="connsiteY9-92" fmla="*/ 914400 h 2261287"/>
              <a:gd name="connsiteX10-93" fmla="*/ 1723768 w 2131541"/>
              <a:gd name="connsiteY10-94" fmla="*/ 160638 h 2261287"/>
              <a:gd name="connsiteX11-95" fmla="*/ 1668163 w 2131541"/>
              <a:gd name="connsiteY11-96" fmla="*/ 191530 h 2261287"/>
              <a:gd name="connsiteX12-97" fmla="*/ 1600200 w 2131541"/>
              <a:gd name="connsiteY12-98" fmla="*/ 1056503 h 2261287"/>
              <a:gd name="connsiteX13-99" fmla="*/ 2131541 w 2131541"/>
              <a:gd name="connsiteY13-100" fmla="*/ 518984 h 2261287"/>
              <a:gd name="connsiteX14-101" fmla="*/ 1810265 w 2131541"/>
              <a:gd name="connsiteY14-102" fmla="*/ 1248033 h 2261287"/>
              <a:gd name="connsiteX15-103" fmla="*/ 1594022 w 2131541"/>
              <a:gd name="connsiteY15-104" fmla="*/ 2100649 h 2261287"/>
              <a:gd name="connsiteX16-105" fmla="*/ 1606379 w 2131541"/>
              <a:gd name="connsiteY16-106" fmla="*/ 2261287 h 2261287"/>
              <a:gd name="connsiteX17-107" fmla="*/ 963827 w 2131541"/>
              <a:gd name="connsiteY17-108" fmla="*/ 2255108 h 2261287"/>
              <a:gd name="connsiteX0-109" fmla="*/ 963827 w 2131541"/>
              <a:gd name="connsiteY0-110" fmla="*/ 2255108 h 2261287"/>
              <a:gd name="connsiteX1-111" fmla="*/ 957649 w 2131541"/>
              <a:gd name="connsiteY1-112" fmla="*/ 2075935 h 2261287"/>
              <a:gd name="connsiteX2-113" fmla="*/ 537519 w 2131541"/>
              <a:gd name="connsiteY2-114" fmla="*/ 1674341 h 2261287"/>
              <a:gd name="connsiteX3-115" fmla="*/ 0 w 2131541"/>
              <a:gd name="connsiteY3-116" fmla="*/ 1383957 h 2261287"/>
              <a:gd name="connsiteX4-117" fmla="*/ 518984 w 2131541"/>
              <a:gd name="connsiteY4-118" fmla="*/ 1340708 h 2261287"/>
              <a:gd name="connsiteX5-119" fmla="*/ 815546 w 2131541"/>
              <a:gd name="connsiteY5-120" fmla="*/ 1081216 h 2261287"/>
              <a:gd name="connsiteX6-121" fmla="*/ 611660 w 2131541"/>
              <a:gd name="connsiteY6-122" fmla="*/ 129746 h 2261287"/>
              <a:gd name="connsiteX7-123" fmla="*/ 1044146 w 2131541"/>
              <a:gd name="connsiteY7-124" fmla="*/ 908222 h 2261287"/>
              <a:gd name="connsiteX8-125" fmla="*/ 1161536 w 2131541"/>
              <a:gd name="connsiteY8-126" fmla="*/ 0 h 2261287"/>
              <a:gd name="connsiteX9-127" fmla="*/ 1315995 w 2131541"/>
              <a:gd name="connsiteY9-128" fmla="*/ 914400 h 2261287"/>
              <a:gd name="connsiteX10-129" fmla="*/ 1723768 w 2131541"/>
              <a:gd name="connsiteY10-130" fmla="*/ 160638 h 2261287"/>
              <a:gd name="connsiteX11-131" fmla="*/ 1668163 w 2131541"/>
              <a:gd name="connsiteY11-132" fmla="*/ 191530 h 2261287"/>
              <a:gd name="connsiteX12-133" fmla="*/ 1600200 w 2131541"/>
              <a:gd name="connsiteY12-134" fmla="*/ 1056503 h 2261287"/>
              <a:gd name="connsiteX13-135" fmla="*/ 2131541 w 2131541"/>
              <a:gd name="connsiteY13-136" fmla="*/ 518984 h 2261287"/>
              <a:gd name="connsiteX14-137" fmla="*/ 1810265 w 2131541"/>
              <a:gd name="connsiteY14-138" fmla="*/ 1248033 h 2261287"/>
              <a:gd name="connsiteX15-139" fmla="*/ 1594022 w 2131541"/>
              <a:gd name="connsiteY15-140" fmla="*/ 2100649 h 2261287"/>
              <a:gd name="connsiteX16-141" fmla="*/ 1606379 w 2131541"/>
              <a:gd name="connsiteY16-142" fmla="*/ 2261287 h 2261287"/>
              <a:gd name="connsiteX17-143" fmla="*/ 963827 w 2131541"/>
              <a:gd name="connsiteY17-144" fmla="*/ 2255108 h 2261287"/>
              <a:gd name="connsiteX0-145" fmla="*/ 963827 w 2131541"/>
              <a:gd name="connsiteY0-146" fmla="*/ 2255108 h 2261287"/>
              <a:gd name="connsiteX1-147" fmla="*/ 957649 w 2131541"/>
              <a:gd name="connsiteY1-148" fmla="*/ 2075935 h 2261287"/>
              <a:gd name="connsiteX2-149" fmla="*/ 537519 w 2131541"/>
              <a:gd name="connsiteY2-150" fmla="*/ 1674341 h 2261287"/>
              <a:gd name="connsiteX3-151" fmla="*/ 0 w 2131541"/>
              <a:gd name="connsiteY3-152" fmla="*/ 1383957 h 2261287"/>
              <a:gd name="connsiteX4-153" fmla="*/ 518984 w 2131541"/>
              <a:gd name="connsiteY4-154" fmla="*/ 1340708 h 2261287"/>
              <a:gd name="connsiteX5-155" fmla="*/ 815546 w 2131541"/>
              <a:gd name="connsiteY5-156" fmla="*/ 1081216 h 2261287"/>
              <a:gd name="connsiteX6-157" fmla="*/ 611660 w 2131541"/>
              <a:gd name="connsiteY6-158" fmla="*/ 129746 h 2261287"/>
              <a:gd name="connsiteX7-159" fmla="*/ 1044146 w 2131541"/>
              <a:gd name="connsiteY7-160" fmla="*/ 908222 h 2261287"/>
              <a:gd name="connsiteX8-161" fmla="*/ 1161536 w 2131541"/>
              <a:gd name="connsiteY8-162" fmla="*/ 0 h 2261287"/>
              <a:gd name="connsiteX9-163" fmla="*/ 1315995 w 2131541"/>
              <a:gd name="connsiteY9-164" fmla="*/ 914400 h 2261287"/>
              <a:gd name="connsiteX10-165" fmla="*/ 1723768 w 2131541"/>
              <a:gd name="connsiteY10-166" fmla="*/ 160638 h 2261287"/>
              <a:gd name="connsiteX11-167" fmla="*/ 1668163 w 2131541"/>
              <a:gd name="connsiteY11-168" fmla="*/ 191530 h 2261287"/>
              <a:gd name="connsiteX12-169" fmla="*/ 1600200 w 2131541"/>
              <a:gd name="connsiteY12-170" fmla="*/ 1056503 h 2261287"/>
              <a:gd name="connsiteX13-171" fmla="*/ 2131541 w 2131541"/>
              <a:gd name="connsiteY13-172" fmla="*/ 518984 h 2261287"/>
              <a:gd name="connsiteX14-173" fmla="*/ 1810265 w 2131541"/>
              <a:gd name="connsiteY14-174" fmla="*/ 1248033 h 2261287"/>
              <a:gd name="connsiteX15-175" fmla="*/ 1594022 w 2131541"/>
              <a:gd name="connsiteY15-176" fmla="*/ 2100649 h 2261287"/>
              <a:gd name="connsiteX16-177" fmla="*/ 1606379 w 2131541"/>
              <a:gd name="connsiteY16-178" fmla="*/ 2261287 h 2261287"/>
              <a:gd name="connsiteX17-179" fmla="*/ 963827 w 2131541"/>
              <a:gd name="connsiteY17-180" fmla="*/ 2255108 h 2261287"/>
              <a:gd name="connsiteX0-181" fmla="*/ 963827 w 2131541"/>
              <a:gd name="connsiteY0-182" fmla="*/ 2255108 h 2261287"/>
              <a:gd name="connsiteX1-183" fmla="*/ 957649 w 2131541"/>
              <a:gd name="connsiteY1-184" fmla="*/ 2075935 h 2261287"/>
              <a:gd name="connsiteX2-185" fmla="*/ 537519 w 2131541"/>
              <a:gd name="connsiteY2-186" fmla="*/ 1674341 h 2261287"/>
              <a:gd name="connsiteX3-187" fmla="*/ 0 w 2131541"/>
              <a:gd name="connsiteY3-188" fmla="*/ 1383957 h 2261287"/>
              <a:gd name="connsiteX4-189" fmla="*/ 518984 w 2131541"/>
              <a:gd name="connsiteY4-190" fmla="*/ 1340708 h 2261287"/>
              <a:gd name="connsiteX5-191" fmla="*/ 815546 w 2131541"/>
              <a:gd name="connsiteY5-192" fmla="*/ 1081216 h 2261287"/>
              <a:gd name="connsiteX6-193" fmla="*/ 611660 w 2131541"/>
              <a:gd name="connsiteY6-194" fmla="*/ 129746 h 2261287"/>
              <a:gd name="connsiteX7-195" fmla="*/ 1044146 w 2131541"/>
              <a:gd name="connsiteY7-196" fmla="*/ 908222 h 2261287"/>
              <a:gd name="connsiteX8-197" fmla="*/ 1161536 w 2131541"/>
              <a:gd name="connsiteY8-198" fmla="*/ 0 h 2261287"/>
              <a:gd name="connsiteX9-199" fmla="*/ 1315995 w 2131541"/>
              <a:gd name="connsiteY9-200" fmla="*/ 914400 h 2261287"/>
              <a:gd name="connsiteX10-201" fmla="*/ 1723768 w 2131541"/>
              <a:gd name="connsiteY10-202" fmla="*/ 160638 h 2261287"/>
              <a:gd name="connsiteX11-203" fmla="*/ 1668163 w 2131541"/>
              <a:gd name="connsiteY11-204" fmla="*/ 191530 h 2261287"/>
              <a:gd name="connsiteX12-205" fmla="*/ 1600200 w 2131541"/>
              <a:gd name="connsiteY12-206" fmla="*/ 1056503 h 2261287"/>
              <a:gd name="connsiteX13-207" fmla="*/ 2131541 w 2131541"/>
              <a:gd name="connsiteY13-208" fmla="*/ 518984 h 2261287"/>
              <a:gd name="connsiteX14-209" fmla="*/ 1810265 w 2131541"/>
              <a:gd name="connsiteY14-210" fmla="*/ 1248033 h 2261287"/>
              <a:gd name="connsiteX15-211" fmla="*/ 1594022 w 2131541"/>
              <a:gd name="connsiteY15-212" fmla="*/ 2100649 h 2261287"/>
              <a:gd name="connsiteX16-213" fmla="*/ 1606379 w 2131541"/>
              <a:gd name="connsiteY16-214" fmla="*/ 2261287 h 2261287"/>
              <a:gd name="connsiteX17-215" fmla="*/ 963827 w 2131541"/>
              <a:gd name="connsiteY17-216" fmla="*/ 2255108 h 2261287"/>
              <a:gd name="connsiteX0-217" fmla="*/ 963827 w 2131541"/>
              <a:gd name="connsiteY0-218" fmla="*/ 2255108 h 2261287"/>
              <a:gd name="connsiteX1-219" fmla="*/ 957649 w 2131541"/>
              <a:gd name="connsiteY1-220" fmla="*/ 2075935 h 2261287"/>
              <a:gd name="connsiteX2-221" fmla="*/ 537519 w 2131541"/>
              <a:gd name="connsiteY2-222" fmla="*/ 1674341 h 2261287"/>
              <a:gd name="connsiteX3-223" fmla="*/ 0 w 2131541"/>
              <a:gd name="connsiteY3-224" fmla="*/ 1383957 h 2261287"/>
              <a:gd name="connsiteX4-225" fmla="*/ 518984 w 2131541"/>
              <a:gd name="connsiteY4-226" fmla="*/ 1340708 h 2261287"/>
              <a:gd name="connsiteX5-227" fmla="*/ 815546 w 2131541"/>
              <a:gd name="connsiteY5-228" fmla="*/ 1081216 h 2261287"/>
              <a:gd name="connsiteX6-229" fmla="*/ 611660 w 2131541"/>
              <a:gd name="connsiteY6-230" fmla="*/ 129746 h 2261287"/>
              <a:gd name="connsiteX7-231" fmla="*/ 1044146 w 2131541"/>
              <a:gd name="connsiteY7-232" fmla="*/ 908222 h 2261287"/>
              <a:gd name="connsiteX8-233" fmla="*/ 1161536 w 2131541"/>
              <a:gd name="connsiteY8-234" fmla="*/ 0 h 2261287"/>
              <a:gd name="connsiteX9-235" fmla="*/ 1315995 w 2131541"/>
              <a:gd name="connsiteY9-236" fmla="*/ 914400 h 2261287"/>
              <a:gd name="connsiteX10-237" fmla="*/ 1723768 w 2131541"/>
              <a:gd name="connsiteY10-238" fmla="*/ 160638 h 2261287"/>
              <a:gd name="connsiteX11-239" fmla="*/ 1668163 w 2131541"/>
              <a:gd name="connsiteY11-240" fmla="*/ 191530 h 2261287"/>
              <a:gd name="connsiteX12-241" fmla="*/ 1600200 w 2131541"/>
              <a:gd name="connsiteY12-242" fmla="*/ 1056503 h 2261287"/>
              <a:gd name="connsiteX13-243" fmla="*/ 2131541 w 2131541"/>
              <a:gd name="connsiteY13-244" fmla="*/ 518984 h 2261287"/>
              <a:gd name="connsiteX14-245" fmla="*/ 1810265 w 2131541"/>
              <a:gd name="connsiteY14-246" fmla="*/ 1248033 h 2261287"/>
              <a:gd name="connsiteX15-247" fmla="*/ 1594022 w 2131541"/>
              <a:gd name="connsiteY15-248" fmla="*/ 2100649 h 2261287"/>
              <a:gd name="connsiteX16-249" fmla="*/ 1606379 w 2131541"/>
              <a:gd name="connsiteY16-250" fmla="*/ 2261287 h 2261287"/>
              <a:gd name="connsiteX17-251" fmla="*/ 963827 w 2131541"/>
              <a:gd name="connsiteY17-252" fmla="*/ 2255108 h 2261287"/>
              <a:gd name="connsiteX0-253" fmla="*/ 963827 w 2131541"/>
              <a:gd name="connsiteY0-254" fmla="*/ 2255108 h 2261287"/>
              <a:gd name="connsiteX1-255" fmla="*/ 957649 w 2131541"/>
              <a:gd name="connsiteY1-256" fmla="*/ 2075935 h 2261287"/>
              <a:gd name="connsiteX2-257" fmla="*/ 537519 w 2131541"/>
              <a:gd name="connsiteY2-258" fmla="*/ 1674341 h 2261287"/>
              <a:gd name="connsiteX3-259" fmla="*/ 0 w 2131541"/>
              <a:gd name="connsiteY3-260" fmla="*/ 1383957 h 2261287"/>
              <a:gd name="connsiteX4-261" fmla="*/ 518984 w 2131541"/>
              <a:gd name="connsiteY4-262" fmla="*/ 1340708 h 2261287"/>
              <a:gd name="connsiteX5-263" fmla="*/ 815546 w 2131541"/>
              <a:gd name="connsiteY5-264" fmla="*/ 1081216 h 2261287"/>
              <a:gd name="connsiteX6-265" fmla="*/ 611660 w 2131541"/>
              <a:gd name="connsiteY6-266" fmla="*/ 129746 h 2261287"/>
              <a:gd name="connsiteX7-267" fmla="*/ 1044146 w 2131541"/>
              <a:gd name="connsiteY7-268" fmla="*/ 908222 h 2261287"/>
              <a:gd name="connsiteX8-269" fmla="*/ 1161536 w 2131541"/>
              <a:gd name="connsiteY8-270" fmla="*/ 0 h 2261287"/>
              <a:gd name="connsiteX9-271" fmla="*/ 1315995 w 2131541"/>
              <a:gd name="connsiteY9-272" fmla="*/ 914400 h 2261287"/>
              <a:gd name="connsiteX10-273" fmla="*/ 1723768 w 2131541"/>
              <a:gd name="connsiteY10-274" fmla="*/ 160638 h 2261287"/>
              <a:gd name="connsiteX11-275" fmla="*/ 1668163 w 2131541"/>
              <a:gd name="connsiteY11-276" fmla="*/ 191530 h 2261287"/>
              <a:gd name="connsiteX12-277" fmla="*/ 1600200 w 2131541"/>
              <a:gd name="connsiteY12-278" fmla="*/ 1056503 h 2261287"/>
              <a:gd name="connsiteX13-279" fmla="*/ 2131541 w 2131541"/>
              <a:gd name="connsiteY13-280" fmla="*/ 518984 h 2261287"/>
              <a:gd name="connsiteX14-281" fmla="*/ 1810265 w 2131541"/>
              <a:gd name="connsiteY14-282" fmla="*/ 1248033 h 2261287"/>
              <a:gd name="connsiteX15-283" fmla="*/ 1594022 w 2131541"/>
              <a:gd name="connsiteY15-284" fmla="*/ 2100649 h 2261287"/>
              <a:gd name="connsiteX16-285" fmla="*/ 1606379 w 2131541"/>
              <a:gd name="connsiteY16-286" fmla="*/ 2261287 h 2261287"/>
              <a:gd name="connsiteX17-287" fmla="*/ 963827 w 2131541"/>
              <a:gd name="connsiteY17-288" fmla="*/ 2255108 h 2261287"/>
              <a:gd name="connsiteX0-289" fmla="*/ 963827 w 2131541"/>
              <a:gd name="connsiteY0-290" fmla="*/ 2255108 h 2261287"/>
              <a:gd name="connsiteX1-291" fmla="*/ 957649 w 2131541"/>
              <a:gd name="connsiteY1-292" fmla="*/ 2075935 h 2261287"/>
              <a:gd name="connsiteX2-293" fmla="*/ 537519 w 2131541"/>
              <a:gd name="connsiteY2-294" fmla="*/ 1674341 h 2261287"/>
              <a:gd name="connsiteX3-295" fmla="*/ 0 w 2131541"/>
              <a:gd name="connsiteY3-296" fmla="*/ 1383957 h 2261287"/>
              <a:gd name="connsiteX4-297" fmla="*/ 518984 w 2131541"/>
              <a:gd name="connsiteY4-298" fmla="*/ 1340708 h 2261287"/>
              <a:gd name="connsiteX5-299" fmla="*/ 815546 w 2131541"/>
              <a:gd name="connsiteY5-300" fmla="*/ 1081216 h 2261287"/>
              <a:gd name="connsiteX6-301" fmla="*/ 611660 w 2131541"/>
              <a:gd name="connsiteY6-302" fmla="*/ 129746 h 2261287"/>
              <a:gd name="connsiteX7-303" fmla="*/ 1044146 w 2131541"/>
              <a:gd name="connsiteY7-304" fmla="*/ 908222 h 2261287"/>
              <a:gd name="connsiteX8-305" fmla="*/ 1161536 w 2131541"/>
              <a:gd name="connsiteY8-306" fmla="*/ 0 h 2261287"/>
              <a:gd name="connsiteX9-307" fmla="*/ 1315995 w 2131541"/>
              <a:gd name="connsiteY9-308" fmla="*/ 914400 h 2261287"/>
              <a:gd name="connsiteX10-309" fmla="*/ 1723768 w 2131541"/>
              <a:gd name="connsiteY10-310" fmla="*/ 160638 h 2261287"/>
              <a:gd name="connsiteX11-311" fmla="*/ 1668163 w 2131541"/>
              <a:gd name="connsiteY11-312" fmla="*/ 191530 h 2261287"/>
              <a:gd name="connsiteX12-313" fmla="*/ 1600200 w 2131541"/>
              <a:gd name="connsiteY12-314" fmla="*/ 1056503 h 2261287"/>
              <a:gd name="connsiteX13-315" fmla="*/ 2131541 w 2131541"/>
              <a:gd name="connsiteY13-316" fmla="*/ 518984 h 2261287"/>
              <a:gd name="connsiteX14-317" fmla="*/ 1810265 w 2131541"/>
              <a:gd name="connsiteY14-318" fmla="*/ 1248033 h 2261287"/>
              <a:gd name="connsiteX15-319" fmla="*/ 1594022 w 2131541"/>
              <a:gd name="connsiteY15-320" fmla="*/ 2100649 h 2261287"/>
              <a:gd name="connsiteX16-321" fmla="*/ 1606379 w 2131541"/>
              <a:gd name="connsiteY16-322" fmla="*/ 2261287 h 2261287"/>
              <a:gd name="connsiteX17-323" fmla="*/ 963827 w 2131541"/>
              <a:gd name="connsiteY17-324" fmla="*/ 2255108 h 2261287"/>
              <a:gd name="connsiteX0-325" fmla="*/ 963827 w 2131541"/>
              <a:gd name="connsiteY0-326" fmla="*/ 2255108 h 2261287"/>
              <a:gd name="connsiteX1-327" fmla="*/ 957649 w 2131541"/>
              <a:gd name="connsiteY1-328" fmla="*/ 2075935 h 2261287"/>
              <a:gd name="connsiteX2-329" fmla="*/ 537519 w 2131541"/>
              <a:gd name="connsiteY2-330" fmla="*/ 1674341 h 2261287"/>
              <a:gd name="connsiteX3-331" fmla="*/ 0 w 2131541"/>
              <a:gd name="connsiteY3-332" fmla="*/ 1383957 h 2261287"/>
              <a:gd name="connsiteX4-333" fmla="*/ 518984 w 2131541"/>
              <a:gd name="connsiteY4-334" fmla="*/ 1340708 h 2261287"/>
              <a:gd name="connsiteX5-335" fmla="*/ 815546 w 2131541"/>
              <a:gd name="connsiteY5-336" fmla="*/ 1081216 h 2261287"/>
              <a:gd name="connsiteX6-337" fmla="*/ 611660 w 2131541"/>
              <a:gd name="connsiteY6-338" fmla="*/ 129746 h 2261287"/>
              <a:gd name="connsiteX7-339" fmla="*/ 1044146 w 2131541"/>
              <a:gd name="connsiteY7-340" fmla="*/ 908222 h 2261287"/>
              <a:gd name="connsiteX8-341" fmla="*/ 1161536 w 2131541"/>
              <a:gd name="connsiteY8-342" fmla="*/ 0 h 2261287"/>
              <a:gd name="connsiteX9-343" fmla="*/ 1315995 w 2131541"/>
              <a:gd name="connsiteY9-344" fmla="*/ 914400 h 2261287"/>
              <a:gd name="connsiteX10-345" fmla="*/ 1723768 w 2131541"/>
              <a:gd name="connsiteY10-346" fmla="*/ 160638 h 2261287"/>
              <a:gd name="connsiteX11-347" fmla="*/ 1668163 w 2131541"/>
              <a:gd name="connsiteY11-348" fmla="*/ 191530 h 2261287"/>
              <a:gd name="connsiteX12-349" fmla="*/ 1600200 w 2131541"/>
              <a:gd name="connsiteY12-350" fmla="*/ 1056503 h 2261287"/>
              <a:gd name="connsiteX13-351" fmla="*/ 2131541 w 2131541"/>
              <a:gd name="connsiteY13-352" fmla="*/ 518984 h 2261287"/>
              <a:gd name="connsiteX14-353" fmla="*/ 1810265 w 2131541"/>
              <a:gd name="connsiteY14-354" fmla="*/ 1248033 h 2261287"/>
              <a:gd name="connsiteX15-355" fmla="*/ 1594022 w 2131541"/>
              <a:gd name="connsiteY15-356" fmla="*/ 2100649 h 2261287"/>
              <a:gd name="connsiteX16-357" fmla="*/ 1606379 w 2131541"/>
              <a:gd name="connsiteY16-358" fmla="*/ 2261287 h 2261287"/>
              <a:gd name="connsiteX17-359" fmla="*/ 963827 w 2131541"/>
              <a:gd name="connsiteY17-360" fmla="*/ 2255108 h 2261287"/>
              <a:gd name="connsiteX0-361" fmla="*/ 963827 w 2131541"/>
              <a:gd name="connsiteY0-362" fmla="*/ 2255108 h 2261287"/>
              <a:gd name="connsiteX1-363" fmla="*/ 957649 w 2131541"/>
              <a:gd name="connsiteY1-364" fmla="*/ 2075935 h 2261287"/>
              <a:gd name="connsiteX2-365" fmla="*/ 537519 w 2131541"/>
              <a:gd name="connsiteY2-366" fmla="*/ 1674341 h 2261287"/>
              <a:gd name="connsiteX3-367" fmla="*/ 0 w 2131541"/>
              <a:gd name="connsiteY3-368" fmla="*/ 1383957 h 2261287"/>
              <a:gd name="connsiteX4-369" fmla="*/ 518984 w 2131541"/>
              <a:gd name="connsiteY4-370" fmla="*/ 1340708 h 2261287"/>
              <a:gd name="connsiteX5-371" fmla="*/ 815546 w 2131541"/>
              <a:gd name="connsiteY5-372" fmla="*/ 1081216 h 2261287"/>
              <a:gd name="connsiteX6-373" fmla="*/ 611660 w 2131541"/>
              <a:gd name="connsiteY6-374" fmla="*/ 129746 h 2261287"/>
              <a:gd name="connsiteX7-375" fmla="*/ 1044146 w 2131541"/>
              <a:gd name="connsiteY7-376" fmla="*/ 908222 h 2261287"/>
              <a:gd name="connsiteX8-377" fmla="*/ 1161536 w 2131541"/>
              <a:gd name="connsiteY8-378" fmla="*/ 0 h 2261287"/>
              <a:gd name="connsiteX9-379" fmla="*/ 1315995 w 2131541"/>
              <a:gd name="connsiteY9-380" fmla="*/ 914400 h 2261287"/>
              <a:gd name="connsiteX10-381" fmla="*/ 1723768 w 2131541"/>
              <a:gd name="connsiteY10-382" fmla="*/ 160638 h 2261287"/>
              <a:gd name="connsiteX11-383" fmla="*/ 1668163 w 2131541"/>
              <a:gd name="connsiteY11-384" fmla="*/ 191530 h 2261287"/>
              <a:gd name="connsiteX12-385" fmla="*/ 1600200 w 2131541"/>
              <a:gd name="connsiteY12-386" fmla="*/ 1056503 h 2261287"/>
              <a:gd name="connsiteX13-387" fmla="*/ 2131541 w 2131541"/>
              <a:gd name="connsiteY13-388" fmla="*/ 518984 h 2261287"/>
              <a:gd name="connsiteX14-389" fmla="*/ 1810265 w 2131541"/>
              <a:gd name="connsiteY14-390" fmla="*/ 1248033 h 2261287"/>
              <a:gd name="connsiteX15-391" fmla="*/ 1594022 w 2131541"/>
              <a:gd name="connsiteY15-392" fmla="*/ 2100649 h 2261287"/>
              <a:gd name="connsiteX16-393" fmla="*/ 1606379 w 2131541"/>
              <a:gd name="connsiteY16-394" fmla="*/ 2261287 h 2261287"/>
              <a:gd name="connsiteX17-395" fmla="*/ 963827 w 2131541"/>
              <a:gd name="connsiteY17-396" fmla="*/ 2255108 h 2261287"/>
              <a:gd name="connsiteX0-397" fmla="*/ 963827 w 2131541"/>
              <a:gd name="connsiteY0-398" fmla="*/ 2255108 h 2261287"/>
              <a:gd name="connsiteX1-399" fmla="*/ 957649 w 2131541"/>
              <a:gd name="connsiteY1-400" fmla="*/ 2075935 h 2261287"/>
              <a:gd name="connsiteX2-401" fmla="*/ 537519 w 2131541"/>
              <a:gd name="connsiteY2-402" fmla="*/ 1674341 h 2261287"/>
              <a:gd name="connsiteX3-403" fmla="*/ 0 w 2131541"/>
              <a:gd name="connsiteY3-404" fmla="*/ 1383957 h 2261287"/>
              <a:gd name="connsiteX4-405" fmla="*/ 518984 w 2131541"/>
              <a:gd name="connsiteY4-406" fmla="*/ 1340708 h 2261287"/>
              <a:gd name="connsiteX5-407" fmla="*/ 815546 w 2131541"/>
              <a:gd name="connsiteY5-408" fmla="*/ 1081216 h 2261287"/>
              <a:gd name="connsiteX6-409" fmla="*/ 611660 w 2131541"/>
              <a:gd name="connsiteY6-410" fmla="*/ 129746 h 2261287"/>
              <a:gd name="connsiteX7-411" fmla="*/ 1044146 w 2131541"/>
              <a:gd name="connsiteY7-412" fmla="*/ 908222 h 2261287"/>
              <a:gd name="connsiteX8-413" fmla="*/ 1161536 w 2131541"/>
              <a:gd name="connsiteY8-414" fmla="*/ 0 h 2261287"/>
              <a:gd name="connsiteX9-415" fmla="*/ 1315995 w 2131541"/>
              <a:gd name="connsiteY9-416" fmla="*/ 914400 h 2261287"/>
              <a:gd name="connsiteX10-417" fmla="*/ 1723768 w 2131541"/>
              <a:gd name="connsiteY10-418" fmla="*/ 160638 h 2261287"/>
              <a:gd name="connsiteX11-419" fmla="*/ 1668163 w 2131541"/>
              <a:gd name="connsiteY11-420" fmla="*/ 191530 h 2261287"/>
              <a:gd name="connsiteX12-421" fmla="*/ 1600200 w 2131541"/>
              <a:gd name="connsiteY12-422" fmla="*/ 1056503 h 2261287"/>
              <a:gd name="connsiteX13-423" fmla="*/ 2131541 w 2131541"/>
              <a:gd name="connsiteY13-424" fmla="*/ 518984 h 2261287"/>
              <a:gd name="connsiteX14-425" fmla="*/ 1810265 w 2131541"/>
              <a:gd name="connsiteY14-426" fmla="*/ 1248033 h 2261287"/>
              <a:gd name="connsiteX15-427" fmla="*/ 1594022 w 2131541"/>
              <a:gd name="connsiteY15-428" fmla="*/ 2100649 h 2261287"/>
              <a:gd name="connsiteX16-429" fmla="*/ 1606379 w 2131541"/>
              <a:gd name="connsiteY16-430" fmla="*/ 2261287 h 2261287"/>
              <a:gd name="connsiteX17-431" fmla="*/ 963827 w 2131541"/>
              <a:gd name="connsiteY17-432" fmla="*/ 2255108 h 2261287"/>
              <a:gd name="connsiteX0-433" fmla="*/ 963827 w 2131541"/>
              <a:gd name="connsiteY0-434" fmla="*/ 2257756 h 2263935"/>
              <a:gd name="connsiteX1-435" fmla="*/ 957649 w 2131541"/>
              <a:gd name="connsiteY1-436" fmla="*/ 2078583 h 2263935"/>
              <a:gd name="connsiteX2-437" fmla="*/ 537519 w 2131541"/>
              <a:gd name="connsiteY2-438" fmla="*/ 1676989 h 2263935"/>
              <a:gd name="connsiteX3-439" fmla="*/ 0 w 2131541"/>
              <a:gd name="connsiteY3-440" fmla="*/ 1386605 h 2263935"/>
              <a:gd name="connsiteX4-441" fmla="*/ 518984 w 2131541"/>
              <a:gd name="connsiteY4-442" fmla="*/ 1343356 h 2263935"/>
              <a:gd name="connsiteX5-443" fmla="*/ 815546 w 2131541"/>
              <a:gd name="connsiteY5-444" fmla="*/ 1083864 h 2263935"/>
              <a:gd name="connsiteX6-445" fmla="*/ 611660 w 2131541"/>
              <a:gd name="connsiteY6-446" fmla="*/ 132394 h 2263935"/>
              <a:gd name="connsiteX7-447" fmla="*/ 1044146 w 2131541"/>
              <a:gd name="connsiteY7-448" fmla="*/ 910870 h 2263935"/>
              <a:gd name="connsiteX8-449" fmla="*/ 1161536 w 2131541"/>
              <a:gd name="connsiteY8-450" fmla="*/ 2648 h 2263935"/>
              <a:gd name="connsiteX9-451" fmla="*/ 1315995 w 2131541"/>
              <a:gd name="connsiteY9-452" fmla="*/ 917048 h 2263935"/>
              <a:gd name="connsiteX10-453" fmla="*/ 1723768 w 2131541"/>
              <a:gd name="connsiteY10-454" fmla="*/ 163286 h 2263935"/>
              <a:gd name="connsiteX11-455" fmla="*/ 1668163 w 2131541"/>
              <a:gd name="connsiteY11-456" fmla="*/ 194178 h 2263935"/>
              <a:gd name="connsiteX12-457" fmla="*/ 1600200 w 2131541"/>
              <a:gd name="connsiteY12-458" fmla="*/ 1059151 h 2263935"/>
              <a:gd name="connsiteX13-459" fmla="*/ 2131541 w 2131541"/>
              <a:gd name="connsiteY13-460" fmla="*/ 521632 h 2263935"/>
              <a:gd name="connsiteX14-461" fmla="*/ 1810265 w 2131541"/>
              <a:gd name="connsiteY14-462" fmla="*/ 1250681 h 2263935"/>
              <a:gd name="connsiteX15-463" fmla="*/ 1594022 w 2131541"/>
              <a:gd name="connsiteY15-464" fmla="*/ 2103297 h 2263935"/>
              <a:gd name="connsiteX16-465" fmla="*/ 1606379 w 2131541"/>
              <a:gd name="connsiteY16-466" fmla="*/ 2263935 h 2263935"/>
              <a:gd name="connsiteX17-467" fmla="*/ 963827 w 2131541"/>
              <a:gd name="connsiteY17-468" fmla="*/ 2257756 h 2263935"/>
              <a:gd name="connsiteX0-469" fmla="*/ 963827 w 2131541"/>
              <a:gd name="connsiteY0-470" fmla="*/ 2256830 h 2263009"/>
              <a:gd name="connsiteX1-471" fmla="*/ 957649 w 2131541"/>
              <a:gd name="connsiteY1-472" fmla="*/ 2077657 h 2263009"/>
              <a:gd name="connsiteX2-473" fmla="*/ 537519 w 2131541"/>
              <a:gd name="connsiteY2-474" fmla="*/ 1676063 h 2263009"/>
              <a:gd name="connsiteX3-475" fmla="*/ 0 w 2131541"/>
              <a:gd name="connsiteY3-476" fmla="*/ 1385679 h 2263009"/>
              <a:gd name="connsiteX4-477" fmla="*/ 518984 w 2131541"/>
              <a:gd name="connsiteY4-478" fmla="*/ 1342430 h 2263009"/>
              <a:gd name="connsiteX5-479" fmla="*/ 815546 w 2131541"/>
              <a:gd name="connsiteY5-480" fmla="*/ 1082938 h 2263009"/>
              <a:gd name="connsiteX6-481" fmla="*/ 611660 w 2131541"/>
              <a:gd name="connsiteY6-482" fmla="*/ 131468 h 2263009"/>
              <a:gd name="connsiteX7-483" fmla="*/ 1044146 w 2131541"/>
              <a:gd name="connsiteY7-484" fmla="*/ 909944 h 2263009"/>
              <a:gd name="connsiteX8-485" fmla="*/ 1161536 w 2131541"/>
              <a:gd name="connsiteY8-486" fmla="*/ 1722 h 2263009"/>
              <a:gd name="connsiteX9-487" fmla="*/ 1315995 w 2131541"/>
              <a:gd name="connsiteY9-488" fmla="*/ 916122 h 2263009"/>
              <a:gd name="connsiteX10-489" fmla="*/ 1723768 w 2131541"/>
              <a:gd name="connsiteY10-490" fmla="*/ 162360 h 2263009"/>
              <a:gd name="connsiteX11-491" fmla="*/ 1668163 w 2131541"/>
              <a:gd name="connsiteY11-492" fmla="*/ 193252 h 2263009"/>
              <a:gd name="connsiteX12-493" fmla="*/ 1600200 w 2131541"/>
              <a:gd name="connsiteY12-494" fmla="*/ 1058225 h 2263009"/>
              <a:gd name="connsiteX13-495" fmla="*/ 2131541 w 2131541"/>
              <a:gd name="connsiteY13-496" fmla="*/ 520706 h 2263009"/>
              <a:gd name="connsiteX14-497" fmla="*/ 1810265 w 2131541"/>
              <a:gd name="connsiteY14-498" fmla="*/ 1249755 h 2263009"/>
              <a:gd name="connsiteX15-499" fmla="*/ 1594022 w 2131541"/>
              <a:gd name="connsiteY15-500" fmla="*/ 2102371 h 2263009"/>
              <a:gd name="connsiteX16-501" fmla="*/ 1606379 w 2131541"/>
              <a:gd name="connsiteY16-502" fmla="*/ 2263009 h 2263009"/>
              <a:gd name="connsiteX17-503" fmla="*/ 963827 w 2131541"/>
              <a:gd name="connsiteY17-504" fmla="*/ 2256830 h 2263009"/>
              <a:gd name="connsiteX0-505" fmla="*/ 963827 w 2131541"/>
              <a:gd name="connsiteY0-506" fmla="*/ 2256830 h 2263009"/>
              <a:gd name="connsiteX1-507" fmla="*/ 957649 w 2131541"/>
              <a:gd name="connsiteY1-508" fmla="*/ 2077657 h 2263009"/>
              <a:gd name="connsiteX2-509" fmla="*/ 537519 w 2131541"/>
              <a:gd name="connsiteY2-510" fmla="*/ 1676063 h 2263009"/>
              <a:gd name="connsiteX3-511" fmla="*/ 0 w 2131541"/>
              <a:gd name="connsiteY3-512" fmla="*/ 1385679 h 2263009"/>
              <a:gd name="connsiteX4-513" fmla="*/ 518984 w 2131541"/>
              <a:gd name="connsiteY4-514" fmla="*/ 1342430 h 2263009"/>
              <a:gd name="connsiteX5-515" fmla="*/ 815546 w 2131541"/>
              <a:gd name="connsiteY5-516" fmla="*/ 1082938 h 2263009"/>
              <a:gd name="connsiteX6-517" fmla="*/ 611660 w 2131541"/>
              <a:gd name="connsiteY6-518" fmla="*/ 131468 h 2263009"/>
              <a:gd name="connsiteX7-519" fmla="*/ 1044146 w 2131541"/>
              <a:gd name="connsiteY7-520" fmla="*/ 909944 h 2263009"/>
              <a:gd name="connsiteX8-521" fmla="*/ 1161536 w 2131541"/>
              <a:gd name="connsiteY8-522" fmla="*/ 1722 h 2263009"/>
              <a:gd name="connsiteX9-523" fmla="*/ 1315995 w 2131541"/>
              <a:gd name="connsiteY9-524" fmla="*/ 916122 h 2263009"/>
              <a:gd name="connsiteX10-525" fmla="*/ 1723768 w 2131541"/>
              <a:gd name="connsiteY10-526" fmla="*/ 162360 h 2263009"/>
              <a:gd name="connsiteX11-527" fmla="*/ 1668163 w 2131541"/>
              <a:gd name="connsiteY11-528" fmla="*/ 193252 h 2263009"/>
              <a:gd name="connsiteX12-529" fmla="*/ 1600200 w 2131541"/>
              <a:gd name="connsiteY12-530" fmla="*/ 1058225 h 2263009"/>
              <a:gd name="connsiteX13-531" fmla="*/ 2131541 w 2131541"/>
              <a:gd name="connsiteY13-532" fmla="*/ 520706 h 2263009"/>
              <a:gd name="connsiteX14-533" fmla="*/ 1810265 w 2131541"/>
              <a:gd name="connsiteY14-534" fmla="*/ 1249755 h 2263009"/>
              <a:gd name="connsiteX15-535" fmla="*/ 1594022 w 2131541"/>
              <a:gd name="connsiteY15-536" fmla="*/ 2102371 h 2263009"/>
              <a:gd name="connsiteX16-537" fmla="*/ 1606379 w 2131541"/>
              <a:gd name="connsiteY16-538" fmla="*/ 2263009 h 2263009"/>
              <a:gd name="connsiteX17-539" fmla="*/ 963827 w 2131541"/>
              <a:gd name="connsiteY17-540" fmla="*/ 2256830 h 2263009"/>
              <a:gd name="connsiteX0-541" fmla="*/ 963827 w 2131541"/>
              <a:gd name="connsiteY0-542" fmla="*/ 2257028 h 2263207"/>
              <a:gd name="connsiteX1-543" fmla="*/ 957649 w 2131541"/>
              <a:gd name="connsiteY1-544" fmla="*/ 2077855 h 2263207"/>
              <a:gd name="connsiteX2-545" fmla="*/ 537519 w 2131541"/>
              <a:gd name="connsiteY2-546" fmla="*/ 1676261 h 2263207"/>
              <a:gd name="connsiteX3-547" fmla="*/ 0 w 2131541"/>
              <a:gd name="connsiteY3-548" fmla="*/ 1385877 h 2263207"/>
              <a:gd name="connsiteX4-549" fmla="*/ 518984 w 2131541"/>
              <a:gd name="connsiteY4-550" fmla="*/ 1342628 h 2263207"/>
              <a:gd name="connsiteX5-551" fmla="*/ 815546 w 2131541"/>
              <a:gd name="connsiteY5-552" fmla="*/ 1083136 h 2263207"/>
              <a:gd name="connsiteX6-553" fmla="*/ 611660 w 2131541"/>
              <a:gd name="connsiteY6-554" fmla="*/ 131666 h 2263207"/>
              <a:gd name="connsiteX7-555" fmla="*/ 1044146 w 2131541"/>
              <a:gd name="connsiteY7-556" fmla="*/ 910142 h 2263207"/>
              <a:gd name="connsiteX8-557" fmla="*/ 1161536 w 2131541"/>
              <a:gd name="connsiteY8-558" fmla="*/ 1920 h 2263207"/>
              <a:gd name="connsiteX9-559" fmla="*/ 1315995 w 2131541"/>
              <a:gd name="connsiteY9-560" fmla="*/ 916320 h 2263207"/>
              <a:gd name="connsiteX10-561" fmla="*/ 1723768 w 2131541"/>
              <a:gd name="connsiteY10-562" fmla="*/ 162558 h 2263207"/>
              <a:gd name="connsiteX11-563" fmla="*/ 1668163 w 2131541"/>
              <a:gd name="connsiteY11-564" fmla="*/ 193450 h 2263207"/>
              <a:gd name="connsiteX12-565" fmla="*/ 1600200 w 2131541"/>
              <a:gd name="connsiteY12-566" fmla="*/ 1058423 h 2263207"/>
              <a:gd name="connsiteX13-567" fmla="*/ 2131541 w 2131541"/>
              <a:gd name="connsiteY13-568" fmla="*/ 520904 h 2263207"/>
              <a:gd name="connsiteX14-569" fmla="*/ 1810265 w 2131541"/>
              <a:gd name="connsiteY14-570" fmla="*/ 1249953 h 2263207"/>
              <a:gd name="connsiteX15-571" fmla="*/ 1594022 w 2131541"/>
              <a:gd name="connsiteY15-572" fmla="*/ 2102569 h 2263207"/>
              <a:gd name="connsiteX16-573" fmla="*/ 1606379 w 2131541"/>
              <a:gd name="connsiteY16-574" fmla="*/ 2263207 h 2263207"/>
              <a:gd name="connsiteX17-575" fmla="*/ 963827 w 2131541"/>
              <a:gd name="connsiteY17-576" fmla="*/ 2257028 h 2263207"/>
              <a:gd name="connsiteX0-577" fmla="*/ 963827 w 2131541"/>
              <a:gd name="connsiteY0-578" fmla="*/ 2257028 h 2263207"/>
              <a:gd name="connsiteX1-579" fmla="*/ 957649 w 2131541"/>
              <a:gd name="connsiteY1-580" fmla="*/ 2077855 h 2263207"/>
              <a:gd name="connsiteX2-581" fmla="*/ 537519 w 2131541"/>
              <a:gd name="connsiteY2-582" fmla="*/ 1676261 h 2263207"/>
              <a:gd name="connsiteX3-583" fmla="*/ 0 w 2131541"/>
              <a:gd name="connsiteY3-584" fmla="*/ 1385877 h 2263207"/>
              <a:gd name="connsiteX4-585" fmla="*/ 518984 w 2131541"/>
              <a:gd name="connsiteY4-586" fmla="*/ 1342628 h 2263207"/>
              <a:gd name="connsiteX5-587" fmla="*/ 815546 w 2131541"/>
              <a:gd name="connsiteY5-588" fmla="*/ 1083136 h 2263207"/>
              <a:gd name="connsiteX6-589" fmla="*/ 611660 w 2131541"/>
              <a:gd name="connsiteY6-590" fmla="*/ 131666 h 2263207"/>
              <a:gd name="connsiteX7-591" fmla="*/ 1044146 w 2131541"/>
              <a:gd name="connsiteY7-592" fmla="*/ 910142 h 2263207"/>
              <a:gd name="connsiteX8-593" fmla="*/ 1161536 w 2131541"/>
              <a:gd name="connsiteY8-594" fmla="*/ 1920 h 2263207"/>
              <a:gd name="connsiteX9-595" fmla="*/ 1315995 w 2131541"/>
              <a:gd name="connsiteY9-596" fmla="*/ 916320 h 2263207"/>
              <a:gd name="connsiteX10-597" fmla="*/ 1723768 w 2131541"/>
              <a:gd name="connsiteY10-598" fmla="*/ 162558 h 2263207"/>
              <a:gd name="connsiteX11-599" fmla="*/ 1668163 w 2131541"/>
              <a:gd name="connsiteY11-600" fmla="*/ 193450 h 2263207"/>
              <a:gd name="connsiteX12-601" fmla="*/ 1600200 w 2131541"/>
              <a:gd name="connsiteY12-602" fmla="*/ 1058423 h 2263207"/>
              <a:gd name="connsiteX13-603" fmla="*/ 2131541 w 2131541"/>
              <a:gd name="connsiteY13-604" fmla="*/ 520904 h 2263207"/>
              <a:gd name="connsiteX14-605" fmla="*/ 1810265 w 2131541"/>
              <a:gd name="connsiteY14-606" fmla="*/ 1249953 h 2263207"/>
              <a:gd name="connsiteX15-607" fmla="*/ 1594022 w 2131541"/>
              <a:gd name="connsiteY15-608" fmla="*/ 2102569 h 2263207"/>
              <a:gd name="connsiteX16-609" fmla="*/ 1606379 w 2131541"/>
              <a:gd name="connsiteY16-610" fmla="*/ 2263207 h 2263207"/>
              <a:gd name="connsiteX17-611" fmla="*/ 963827 w 2131541"/>
              <a:gd name="connsiteY17-612" fmla="*/ 2257028 h 2263207"/>
              <a:gd name="connsiteX0-613" fmla="*/ 963827 w 2131541"/>
              <a:gd name="connsiteY0-614" fmla="*/ 2257028 h 2263207"/>
              <a:gd name="connsiteX1-615" fmla="*/ 957649 w 2131541"/>
              <a:gd name="connsiteY1-616" fmla="*/ 2077855 h 2263207"/>
              <a:gd name="connsiteX2-617" fmla="*/ 537519 w 2131541"/>
              <a:gd name="connsiteY2-618" fmla="*/ 1676261 h 2263207"/>
              <a:gd name="connsiteX3-619" fmla="*/ 0 w 2131541"/>
              <a:gd name="connsiteY3-620" fmla="*/ 1385877 h 2263207"/>
              <a:gd name="connsiteX4-621" fmla="*/ 518984 w 2131541"/>
              <a:gd name="connsiteY4-622" fmla="*/ 1342628 h 2263207"/>
              <a:gd name="connsiteX5-623" fmla="*/ 815546 w 2131541"/>
              <a:gd name="connsiteY5-624" fmla="*/ 1083136 h 2263207"/>
              <a:gd name="connsiteX6-625" fmla="*/ 611660 w 2131541"/>
              <a:gd name="connsiteY6-626" fmla="*/ 131666 h 2263207"/>
              <a:gd name="connsiteX7-627" fmla="*/ 1044146 w 2131541"/>
              <a:gd name="connsiteY7-628" fmla="*/ 910142 h 2263207"/>
              <a:gd name="connsiteX8-629" fmla="*/ 1161536 w 2131541"/>
              <a:gd name="connsiteY8-630" fmla="*/ 1920 h 2263207"/>
              <a:gd name="connsiteX9-631" fmla="*/ 1315995 w 2131541"/>
              <a:gd name="connsiteY9-632" fmla="*/ 916320 h 2263207"/>
              <a:gd name="connsiteX10-633" fmla="*/ 1723768 w 2131541"/>
              <a:gd name="connsiteY10-634" fmla="*/ 162558 h 2263207"/>
              <a:gd name="connsiteX11-635" fmla="*/ 1668163 w 2131541"/>
              <a:gd name="connsiteY11-636" fmla="*/ 193450 h 2263207"/>
              <a:gd name="connsiteX12-637" fmla="*/ 1600200 w 2131541"/>
              <a:gd name="connsiteY12-638" fmla="*/ 1058423 h 2263207"/>
              <a:gd name="connsiteX13-639" fmla="*/ 2131541 w 2131541"/>
              <a:gd name="connsiteY13-640" fmla="*/ 520904 h 2263207"/>
              <a:gd name="connsiteX14-641" fmla="*/ 1810265 w 2131541"/>
              <a:gd name="connsiteY14-642" fmla="*/ 1249953 h 2263207"/>
              <a:gd name="connsiteX15-643" fmla="*/ 1594022 w 2131541"/>
              <a:gd name="connsiteY15-644" fmla="*/ 2102569 h 2263207"/>
              <a:gd name="connsiteX16-645" fmla="*/ 1606379 w 2131541"/>
              <a:gd name="connsiteY16-646" fmla="*/ 2263207 h 2263207"/>
              <a:gd name="connsiteX17-647" fmla="*/ 963827 w 2131541"/>
              <a:gd name="connsiteY17-648" fmla="*/ 2257028 h 2263207"/>
              <a:gd name="connsiteX0-649" fmla="*/ 963827 w 2131541"/>
              <a:gd name="connsiteY0-650" fmla="*/ 2257028 h 2263207"/>
              <a:gd name="connsiteX1-651" fmla="*/ 957649 w 2131541"/>
              <a:gd name="connsiteY1-652" fmla="*/ 2077855 h 2263207"/>
              <a:gd name="connsiteX2-653" fmla="*/ 537519 w 2131541"/>
              <a:gd name="connsiteY2-654" fmla="*/ 1676261 h 2263207"/>
              <a:gd name="connsiteX3-655" fmla="*/ 0 w 2131541"/>
              <a:gd name="connsiteY3-656" fmla="*/ 1385877 h 2263207"/>
              <a:gd name="connsiteX4-657" fmla="*/ 518984 w 2131541"/>
              <a:gd name="connsiteY4-658" fmla="*/ 1342628 h 2263207"/>
              <a:gd name="connsiteX5-659" fmla="*/ 815546 w 2131541"/>
              <a:gd name="connsiteY5-660" fmla="*/ 1083136 h 2263207"/>
              <a:gd name="connsiteX6-661" fmla="*/ 611660 w 2131541"/>
              <a:gd name="connsiteY6-662" fmla="*/ 131666 h 2263207"/>
              <a:gd name="connsiteX7-663" fmla="*/ 1044146 w 2131541"/>
              <a:gd name="connsiteY7-664" fmla="*/ 910142 h 2263207"/>
              <a:gd name="connsiteX8-665" fmla="*/ 1161536 w 2131541"/>
              <a:gd name="connsiteY8-666" fmla="*/ 1920 h 2263207"/>
              <a:gd name="connsiteX9-667" fmla="*/ 1315995 w 2131541"/>
              <a:gd name="connsiteY9-668" fmla="*/ 916320 h 2263207"/>
              <a:gd name="connsiteX10-669" fmla="*/ 1723768 w 2131541"/>
              <a:gd name="connsiteY10-670" fmla="*/ 162558 h 2263207"/>
              <a:gd name="connsiteX11-671" fmla="*/ 1668163 w 2131541"/>
              <a:gd name="connsiteY11-672" fmla="*/ 193450 h 2263207"/>
              <a:gd name="connsiteX12-673" fmla="*/ 1600200 w 2131541"/>
              <a:gd name="connsiteY12-674" fmla="*/ 1058423 h 2263207"/>
              <a:gd name="connsiteX13-675" fmla="*/ 2131541 w 2131541"/>
              <a:gd name="connsiteY13-676" fmla="*/ 520904 h 2263207"/>
              <a:gd name="connsiteX14-677" fmla="*/ 1810265 w 2131541"/>
              <a:gd name="connsiteY14-678" fmla="*/ 1249953 h 2263207"/>
              <a:gd name="connsiteX15-679" fmla="*/ 1594022 w 2131541"/>
              <a:gd name="connsiteY15-680" fmla="*/ 2102569 h 2263207"/>
              <a:gd name="connsiteX16-681" fmla="*/ 1606379 w 2131541"/>
              <a:gd name="connsiteY16-682" fmla="*/ 2263207 h 2263207"/>
              <a:gd name="connsiteX17-683" fmla="*/ 963827 w 2131541"/>
              <a:gd name="connsiteY17-684" fmla="*/ 2257028 h 2263207"/>
              <a:gd name="connsiteX0-685" fmla="*/ 963827 w 2131541"/>
              <a:gd name="connsiteY0-686" fmla="*/ 2257028 h 2263207"/>
              <a:gd name="connsiteX1-687" fmla="*/ 957649 w 2131541"/>
              <a:gd name="connsiteY1-688" fmla="*/ 2077855 h 2263207"/>
              <a:gd name="connsiteX2-689" fmla="*/ 537519 w 2131541"/>
              <a:gd name="connsiteY2-690" fmla="*/ 1676261 h 2263207"/>
              <a:gd name="connsiteX3-691" fmla="*/ 0 w 2131541"/>
              <a:gd name="connsiteY3-692" fmla="*/ 1385877 h 2263207"/>
              <a:gd name="connsiteX4-693" fmla="*/ 518984 w 2131541"/>
              <a:gd name="connsiteY4-694" fmla="*/ 1342628 h 2263207"/>
              <a:gd name="connsiteX5-695" fmla="*/ 815546 w 2131541"/>
              <a:gd name="connsiteY5-696" fmla="*/ 1083136 h 2263207"/>
              <a:gd name="connsiteX6-697" fmla="*/ 611660 w 2131541"/>
              <a:gd name="connsiteY6-698" fmla="*/ 131666 h 2263207"/>
              <a:gd name="connsiteX7-699" fmla="*/ 1044146 w 2131541"/>
              <a:gd name="connsiteY7-700" fmla="*/ 910142 h 2263207"/>
              <a:gd name="connsiteX8-701" fmla="*/ 1161536 w 2131541"/>
              <a:gd name="connsiteY8-702" fmla="*/ 1920 h 2263207"/>
              <a:gd name="connsiteX9-703" fmla="*/ 1315995 w 2131541"/>
              <a:gd name="connsiteY9-704" fmla="*/ 916320 h 2263207"/>
              <a:gd name="connsiteX10-705" fmla="*/ 1723768 w 2131541"/>
              <a:gd name="connsiteY10-706" fmla="*/ 162558 h 2263207"/>
              <a:gd name="connsiteX11-707" fmla="*/ 1668163 w 2131541"/>
              <a:gd name="connsiteY11-708" fmla="*/ 193450 h 2263207"/>
              <a:gd name="connsiteX12-709" fmla="*/ 1600200 w 2131541"/>
              <a:gd name="connsiteY12-710" fmla="*/ 1058423 h 2263207"/>
              <a:gd name="connsiteX13-711" fmla="*/ 2131541 w 2131541"/>
              <a:gd name="connsiteY13-712" fmla="*/ 520904 h 2263207"/>
              <a:gd name="connsiteX14-713" fmla="*/ 1810265 w 2131541"/>
              <a:gd name="connsiteY14-714" fmla="*/ 1249953 h 2263207"/>
              <a:gd name="connsiteX15-715" fmla="*/ 1594022 w 2131541"/>
              <a:gd name="connsiteY15-716" fmla="*/ 2102569 h 2263207"/>
              <a:gd name="connsiteX16-717" fmla="*/ 1606379 w 2131541"/>
              <a:gd name="connsiteY16-718" fmla="*/ 2263207 h 2263207"/>
              <a:gd name="connsiteX17-719" fmla="*/ 963827 w 2131541"/>
              <a:gd name="connsiteY17-720" fmla="*/ 2257028 h 2263207"/>
              <a:gd name="connsiteX0-721" fmla="*/ 963827 w 2131541"/>
              <a:gd name="connsiteY0-722" fmla="*/ 2255328 h 2261507"/>
              <a:gd name="connsiteX1-723" fmla="*/ 957649 w 2131541"/>
              <a:gd name="connsiteY1-724" fmla="*/ 2076155 h 2261507"/>
              <a:gd name="connsiteX2-725" fmla="*/ 537519 w 2131541"/>
              <a:gd name="connsiteY2-726" fmla="*/ 1674561 h 2261507"/>
              <a:gd name="connsiteX3-727" fmla="*/ 0 w 2131541"/>
              <a:gd name="connsiteY3-728" fmla="*/ 1384177 h 2261507"/>
              <a:gd name="connsiteX4-729" fmla="*/ 518984 w 2131541"/>
              <a:gd name="connsiteY4-730" fmla="*/ 1340928 h 2261507"/>
              <a:gd name="connsiteX5-731" fmla="*/ 815546 w 2131541"/>
              <a:gd name="connsiteY5-732" fmla="*/ 1081436 h 2261507"/>
              <a:gd name="connsiteX6-733" fmla="*/ 611660 w 2131541"/>
              <a:gd name="connsiteY6-734" fmla="*/ 129966 h 2261507"/>
              <a:gd name="connsiteX7-735" fmla="*/ 1044146 w 2131541"/>
              <a:gd name="connsiteY7-736" fmla="*/ 908442 h 2261507"/>
              <a:gd name="connsiteX8-737" fmla="*/ 1161536 w 2131541"/>
              <a:gd name="connsiteY8-738" fmla="*/ 220 h 2261507"/>
              <a:gd name="connsiteX9-739" fmla="*/ 1315995 w 2131541"/>
              <a:gd name="connsiteY9-740" fmla="*/ 914620 h 2261507"/>
              <a:gd name="connsiteX10-741" fmla="*/ 1723768 w 2131541"/>
              <a:gd name="connsiteY10-742" fmla="*/ 160858 h 2261507"/>
              <a:gd name="connsiteX11-743" fmla="*/ 1668163 w 2131541"/>
              <a:gd name="connsiteY11-744" fmla="*/ 191750 h 2261507"/>
              <a:gd name="connsiteX12-745" fmla="*/ 1600200 w 2131541"/>
              <a:gd name="connsiteY12-746" fmla="*/ 1056723 h 2261507"/>
              <a:gd name="connsiteX13-747" fmla="*/ 2131541 w 2131541"/>
              <a:gd name="connsiteY13-748" fmla="*/ 519204 h 2261507"/>
              <a:gd name="connsiteX14-749" fmla="*/ 1810265 w 2131541"/>
              <a:gd name="connsiteY14-750" fmla="*/ 1248253 h 2261507"/>
              <a:gd name="connsiteX15-751" fmla="*/ 1594022 w 2131541"/>
              <a:gd name="connsiteY15-752" fmla="*/ 2100869 h 2261507"/>
              <a:gd name="connsiteX16-753" fmla="*/ 1606379 w 2131541"/>
              <a:gd name="connsiteY16-754" fmla="*/ 2261507 h 2261507"/>
              <a:gd name="connsiteX17-755" fmla="*/ 963827 w 2131541"/>
              <a:gd name="connsiteY17-756" fmla="*/ 2255328 h 2261507"/>
              <a:gd name="connsiteX0-757" fmla="*/ 963827 w 2131541"/>
              <a:gd name="connsiteY0-758" fmla="*/ 2255141 h 2261320"/>
              <a:gd name="connsiteX1-759" fmla="*/ 957649 w 2131541"/>
              <a:gd name="connsiteY1-760" fmla="*/ 2075968 h 2261320"/>
              <a:gd name="connsiteX2-761" fmla="*/ 537519 w 2131541"/>
              <a:gd name="connsiteY2-762" fmla="*/ 1674374 h 2261320"/>
              <a:gd name="connsiteX3-763" fmla="*/ 0 w 2131541"/>
              <a:gd name="connsiteY3-764" fmla="*/ 1383990 h 2261320"/>
              <a:gd name="connsiteX4-765" fmla="*/ 518984 w 2131541"/>
              <a:gd name="connsiteY4-766" fmla="*/ 1340741 h 2261320"/>
              <a:gd name="connsiteX5-767" fmla="*/ 815546 w 2131541"/>
              <a:gd name="connsiteY5-768" fmla="*/ 1081249 h 2261320"/>
              <a:gd name="connsiteX6-769" fmla="*/ 611660 w 2131541"/>
              <a:gd name="connsiteY6-770" fmla="*/ 129779 h 2261320"/>
              <a:gd name="connsiteX7-771" fmla="*/ 1044146 w 2131541"/>
              <a:gd name="connsiteY7-772" fmla="*/ 908255 h 2261320"/>
              <a:gd name="connsiteX8-773" fmla="*/ 1161536 w 2131541"/>
              <a:gd name="connsiteY8-774" fmla="*/ 33 h 2261320"/>
              <a:gd name="connsiteX9-775" fmla="*/ 1315995 w 2131541"/>
              <a:gd name="connsiteY9-776" fmla="*/ 914433 h 2261320"/>
              <a:gd name="connsiteX10-777" fmla="*/ 1723768 w 2131541"/>
              <a:gd name="connsiteY10-778" fmla="*/ 160671 h 2261320"/>
              <a:gd name="connsiteX11-779" fmla="*/ 1668163 w 2131541"/>
              <a:gd name="connsiteY11-780" fmla="*/ 191563 h 2261320"/>
              <a:gd name="connsiteX12-781" fmla="*/ 1600200 w 2131541"/>
              <a:gd name="connsiteY12-782" fmla="*/ 1056536 h 2261320"/>
              <a:gd name="connsiteX13-783" fmla="*/ 2131541 w 2131541"/>
              <a:gd name="connsiteY13-784" fmla="*/ 519017 h 2261320"/>
              <a:gd name="connsiteX14-785" fmla="*/ 1810265 w 2131541"/>
              <a:gd name="connsiteY14-786" fmla="*/ 1248066 h 2261320"/>
              <a:gd name="connsiteX15-787" fmla="*/ 1594022 w 2131541"/>
              <a:gd name="connsiteY15-788" fmla="*/ 2100682 h 2261320"/>
              <a:gd name="connsiteX16-789" fmla="*/ 1606379 w 2131541"/>
              <a:gd name="connsiteY16-790" fmla="*/ 2261320 h 2261320"/>
              <a:gd name="connsiteX17-791" fmla="*/ 963827 w 2131541"/>
              <a:gd name="connsiteY17-792" fmla="*/ 2255141 h 2261320"/>
              <a:gd name="connsiteX0-793" fmla="*/ 963827 w 2131541"/>
              <a:gd name="connsiteY0-794" fmla="*/ 2255141 h 2261320"/>
              <a:gd name="connsiteX1-795" fmla="*/ 957649 w 2131541"/>
              <a:gd name="connsiteY1-796" fmla="*/ 2075968 h 2261320"/>
              <a:gd name="connsiteX2-797" fmla="*/ 537519 w 2131541"/>
              <a:gd name="connsiteY2-798" fmla="*/ 1674374 h 2261320"/>
              <a:gd name="connsiteX3-799" fmla="*/ 0 w 2131541"/>
              <a:gd name="connsiteY3-800" fmla="*/ 1383990 h 2261320"/>
              <a:gd name="connsiteX4-801" fmla="*/ 518984 w 2131541"/>
              <a:gd name="connsiteY4-802" fmla="*/ 1340741 h 2261320"/>
              <a:gd name="connsiteX5-803" fmla="*/ 815546 w 2131541"/>
              <a:gd name="connsiteY5-804" fmla="*/ 1081249 h 2261320"/>
              <a:gd name="connsiteX6-805" fmla="*/ 611660 w 2131541"/>
              <a:gd name="connsiteY6-806" fmla="*/ 129779 h 2261320"/>
              <a:gd name="connsiteX7-807" fmla="*/ 1044146 w 2131541"/>
              <a:gd name="connsiteY7-808" fmla="*/ 908255 h 2261320"/>
              <a:gd name="connsiteX8-809" fmla="*/ 1161536 w 2131541"/>
              <a:gd name="connsiteY8-810" fmla="*/ 33 h 2261320"/>
              <a:gd name="connsiteX9-811" fmla="*/ 1315995 w 2131541"/>
              <a:gd name="connsiteY9-812" fmla="*/ 914433 h 2261320"/>
              <a:gd name="connsiteX10-813" fmla="*/ 1723768 w 2131541"/>
              <a:gd name="connsiteY10-814" fmla="*/ 160671 h 2261320"/>
              <a:gd name="connsiteX11-815" fmla="*/ 1668163 w 2131541"/>
              <a:gd name="connsiteY11-816" fmla="*/ 191563 h 2261320"/>
              <a:gd name="connsiteX12-817" fmla="*/ 1600200 w 2131541"/>
              <a:gd name="connsiteY12-818" fmla="*/ 1056536 h 2261320"/>
              <a:gd name="connsiteX13-819" fmla="*/ 2131541 w 2131541"/>
              <a:gd name="connsiteY13-820" fmla="*/ 519017 h 2261320"/>
              <a:gd name="connsiteX14-821" fmla="*/ 1810265 w 2131541"/>
              <a:gd name="connsiteY14-822" fmla="*/ 1248066 h 2261320"/>
              <a:gd name="connsiteX15-823" fmla="*/ 1594022 w 2131541"/>
              <a:gd name="connsiteY15-824" fmla="*/ 2100682 h 2261320"/>
              <a:gd name="connsiteX16-825" fmla="*/ 1606379 w 2131541"/>
              <a:gd name="connsiteY16-826" fmla="*/ 2261320 h 2261320"/>
              <a:gd name="connsiteX17-827" fmla="*/ 963827 w 2131541"/>
              <a:gd name="connsiteY17-828" fmla="*/ 2255141 h 2261320"/>
              <a:gd name="connsiteX0-829" fmla="*/ 963827 w 2131541"/>
              <a:gd name="connsiteY0-830" fmla="*/ 2255141 h 2261320"/>
              <a:gd name="connsiteX1-831" fmla="*/ 957649 w 2131541"/>
              <a:gd name="connsiteY1-832" fmla="*/ 2075968 h 2261320"/>
              <a:gd name="connsiteX2-833" fmla="*/ 537519 w 2131541"/>
              <a:gd name="connsiteY2-834" fmla="*/ 1674374 h 2261320"/>
              <a:gd name="connsiteX3-835" fmla="*/ 0 w 2131541"/>
              <a:gd name="connsiteY3-836" fmla="*/ 1383990 h 2261320"/>
              <a:gd name="connsiteX4-837" fmla="*/ 518984 w 2131541"/>
              <a:gd name="connsiteY4-838" fmla="*/ 1340741 h 2261320"/>
              <a:gd name="connsiteX5-839" fmla="*/ 815546 w 2131541"/>
              <a:gd name="connsiteY5-840" fmla="*/ 1081249 h 2261320"/>
              <a:gd name="connsiteX6-841" fmla="*/ 611660 w 2131541"/>
              <a:gd name="connsiteY6-842" fmla="*/ 129779 h 2261320"/>
              <a:gd name="connsiteX7-843" fmla="*/ 1044146 w 2131541"/>
              <a:gd name="connsiteY7-844" fmla="*/ 908255 h 2261320"/>
              <a:gd name="connsiteX8-845" fmla="*/ 1161536 w 2131541"/>
              <a:gd name="connsiteY8-846" fmla="*/ 33 h 2261320"/>
              <a:gd name="connsiteX9-847" fmla="*/ 1315995 w 2131541"/>
              <a:gd name="connsiteY9-848" fmla="*/ 914433 h 2261320"/>
              <a:gd name="connsiteX10-849" fmla="*/ 1723768 w 2131541"/>
              <a:gd name="connsiteY10-850" fmla="*/ 160671 h 2261320"/>
              <a:gd name="connsiteX11-851" fmla="*/ 1822622 w 2131541"/>
              <a:gd name="connsiteY11-852" fmla="*/ 228633 h 2261320"/>
              <a:gd name="connsiteX12-853" fmla="*/ 1600200 w 2131541"/>
              <a:gd name="connsiteY12-854" fmla="*/ 1056536 h 2261320"/>
              <a:gd name="connsiteX13-855" fmla="*/ 2131541 w 2131541"/>
              <a:gd name="connsiteY13-856" fmla="*/ 519017 h 2261320"/>
              <a:gd name="connsiteX14-857" fmla="*/ 1810265 w 2131541"/>
              <a:gd name="connsiteY14-858" fmla="*/ 1248066 h 2261320"/>
              <a:gd name="connsiteX15-859" fmla="*/ 1594022 w 2131541"/>
              <a:gd name="connsiteY15-860" fmla="*/ 2100682 h 2261320"/>
              <a:gd name="connsiteX16-861" fmla="*/ 1606379 w 2131541"/>
              <a:gd name="connsiteY16-862" fmla="*/ 2261320 h 2261320"/>
              <a:gd name="connsiteX17-863" fmla="*/ 963827 w 2131541"/>
              <a:gd name="connsiteY17-864" fmla="*/ 2255141 h 2261320"/>
              <a:gd name="connsiteX0-865" fmla="*/ 963827 w 2131541"/>
              <a:gd name="connsiteY0-866" fmla="*/ 2255141 h 2261320"/>
              <a:gd name="connsiteX1-867" fmla="*/ 957649 w 2131541"/>
              <a:gd name="connsiteY1-868" fmla="*/ 2075968 h 2261320"/>
              <a:gd name="connsiteX2-869" fmla="*/ 537519 w 2131541"/>
              <a:gd name="connsiteY2-870" fmla="*/ 1674374 h 2261320"/>
              <a:gd name="connsiteX3-871" fmla="*/ 0 w 2131541"/>
              <a:gd name="connsiteY3-872" fmla="*/ 1383990 h 2261320"/>
              <a:gd name="connsiteX4-873" fmla="*/ 518984 w 2131541"/>
              <a:gd name="connsiteY4-874" fmla="*/ 1340741 h 2261320"/>
              <a:gd name="connsiteX5-875" fmla="*/ 815546 w 2131541"/>
              <a:gd name="connsiteY5-876" fmla="*/ 1081249 h 2261320"/>
              <a:gd name="connsiteX6-877" fmla="*/ 611660 w 2131541"/>
              <a:gd name="connsiteY6-878" fmla="*/ 129779 h 2261320"/>
              <a:gd name="connsiteX7-879" fmla="*/ 1044146 w 2131541"/>
              <a:gd name="connsiteY7-880" fmla="*/ 908255 h 2261320"/>
              <a:gd name="connsiteX8-881" fmla="*/ 1161536 w 2131541"/>
              <a:gd name="connsiteY8-882" fmla="*/ 33 h 2261320"/>
              <a:gd name="connsiteX9-883" fmla="*/ 1315995 w 2131541"/>
              <a:gd name="connsiteY9-884" fmla="*/ 914433 h 2261320"/>
              <a:gd name="connsiteX10-885" fmla="*/ 1723768 w 2131541"/>
              <a:gd name="connsiteY10-886" fmla="*/ 160671 h 2261320"/>
              <a:gd name="connsiteX11-887" fmla="*/ 1600200 w 2131541"/>
              <a:gd name="connsiteY11-888" fmla="*/ 1056536 h 2261320"/>
              <a:gd name="connsiteX12-889" fmla="*/ 2131541 w 2131541"/>
              <a:gd name="connsiteY12-890" fmla="*/ 519017 h 2261320"/>
              <a:gd name="connsiteX13-891" fmla="*/ 1810265 w 2131541"/>
              <a:gd name="connsiteY13-892" fmla="*/ 1248066 h 2261320"/>
              <a:gd name="connsiteX14-893" fmla="*/ 1594022 w 2131541"/>
              <a:gd name="connsiteY14-894" fmla="*/ 2100682 h 2261320"/>
              <a:gd name="connsiteX15-895" fmla="*/ 1606379 w 2131541"/>
              <a:gd name="connsiteY15-896" fmla="*/ 2261320 h 2261320"/>
              <a:gd name="connsiteX16-897" fmla="*/ 963827 w 2131541"/>
              <a:gd name="connsiteY16-898" fmla="*/ 2255141 h 2261320"/>
              <a:gd name="connsiteX0-899" fmla="*/ 963827 w 2131541"/>
              <a:gd name="connsiteY0-900" fmla="*/ 2255141 h 2261320"/>
              <a:gd name="connsiteX1-901" fmla="*/ 957649 w 2131541"/>
              <a:gd name="connsiteY1-902" fmla="*/ 2075968 h 2261320"/>
              <a:gd name="connsiteX2-903" fmla="*/ 537519 w 2131541"/>
              <a:gd name="connsiteY2-904" fmla="*/ 1674374 h 2261320"/>
              <a:gd name="connsiteX3-905" fmla="*/ 0 w 2131541"/>
              <a:gd name="connsiteY3-906" fmla="*/ 1383990 h 2261320"/>
              <a:gd name="connsiteX4-907" fmla="*/ 518984 w 2131541"/>
              <a:gd name="connsiteY4-908" fmla="*/ 1340741 h 2261320"/>
              <a:gd name="connsiteX5-909" fmla="*/ 815546 w 2131541"/>
              <a:gd name="connsiteY5-910" fmla="*/ 1081249 h 2261320"/>
              <a:gd name="connsiteX6-911" fmla="*/ 611660 w 2131541"/>
              <a:gd name="connsiteY6-912" fmla="*/ 129779 h 2261320"/>
              <a:gd name="connsiteX7-913" fmla="*/ 1044146 w 2131541"/>
              <a:gd name="connsiteY7-914" fmla="*/ 908255 h 2261320"/>
              <a:gd name="connsiteX8-915" fmla="*/ 1161536 w 2131541"/>
              <a:gd name="connsiteY8-916" fmla="*/ 33 h 2261320"/>
              <a:gd name="connsiteX9-917" fmla="*/ 1315995 w 2131541"/>
              <a:gd name="connsiteY9-918" fmla="*/ 914433 h 2261320"/>
              <a:gd name="connsiteX10-919" fmla="*/ 1723768 w 2131541"/>
              <a:gd name="connsiteY10-920" fmla="*/ 160671 h 2261320"/>
              <a:gd name="connsiteX11-921" fmla="*/ 1600200 w 2131541"/>
              <a:gd name="connsiteY11-922" fmla="*/ 1056536 h 2261320"/>
              <a:gd name="connsiteX12-923" fmla="*/ 2131541 w 2131541"/>
              <a:gd name="connsiteY12-924" fmla="*/ 519017 h 2261320"/>
              <a:gd name="connsiteX13-925" fmla="*/ 1810265 w 2131541"/>
              <a:gd name="connsiteY13-926" fmla="*/ 1248066 h 2261320"/>
              <a:gd name="connsiteX14-927" fmla="*/ 1594022 w 2131541"/>
              <a:gd name="connsiteY14-928" fmla="*/ 2100682 h 2261320"/>
              <a:gd name="connsiteX15-929" fmla="*/ 1606379 w 2131541"/>
              <a:gd name="connsiteY15-930" fmla="*/ 2261320 h 2261320"/>
              <a:gd name="connsiteX16-931" fmla="*/ 963827 w 2131541"/>
              <a:gd name="connsiteY16-932" fmla="*/ 2255141 h 2261320"/>
              <a:gd name="connsiteX0-933" fmla="*/ 963827 w 2131541"/>
              <a:gd name="connsiteY0-934" fmla="*/ 2255141 h 2261320"/>
              <a:gd name="connsiteX1-935" fmla="*/ 957649 w 2131541"/>
              <a:gd name="connsiteY1-936" fmla="*/ 2075968 h 2261320"/>
              <a:gd name="connsiteX2-937" fmla="*/ 537519 w 2131541"/>
              <a:gd name="connsiteY2-938" fmla="*/ 1674374 h 2261320"/>
              <a:gd name="connsiteX3-939" fmla="*/ 0 w 2131541"/>
              <a:gd name="connsiteY3-940" fmla="*/ 1383990 h 2261320"/>
              <a:gd name="connsiteX4-941" fmla="*/ 518984 w 2131541"/>
              <a:gd name="connsiteY4-942" fmla="*/ 1340741 h 2261320"/>
              <a:gd name="connsiteX5-943" fmla="*/ 815546 w 2131541"/>
              <a:gd name="connsiteY5-944" fmla="*/ 1081249 h 2261320"/>
              <a:gd name="connsiteX6-945" fmla="*/ 611660 w 2131541"/>
              <a:gd name="connsiteY6-946" fmla="*/ 129779 h 2261320"/>
              <a:gd name="connsiteX7-947" fmla="*/ 1044146 w 2131541"/>
              <a:gd name="connsiteY7-948" fmla="*/ 908255 h 2261320"/>
              <a:gd name="connsiteX8-949" fmla="*/ 1161536 w 2131541"/>
              <a:gd name="connsiteY8-950" fmla="*/ 33 h 2261320"/>
              <a:gd name="connsiteX9-951" fmla="*/ 1315995 w 2131541"/>
              <a:gd name="connsiteY9-952" fmla="*/ 914433 h 2261320"/>
              <a:gd name="connsiteX10-953" fmla="*/ 1723768 w 2131541"/>
              <a:gd name="connsiteY10-954" fmla="*/ 160671 h 2261320"/>
              <a:gd name="connsiteX11-955" fmla="*/ 1600200 w 2131541"/>
              <a:gd name="connsiteY11-956" fmla="*/ 1056536 h 2261320"/>
              <a:gd name="connsiteX12-957" fmla="*/ 2131541 w 2131541"/>
              <a:gd name="connsiteY12-958" fmla="*/ 519017 h 2261320"/>
              <a:gd name="connsiteX13-959" fmla="*/ 1810265 w 2131541"/>
              <a:gd name="connsiteY13-960" fmla="*/ 1248066 h 2261320"/>
              <a:gd name="connsiteX14-961" fmla="*/ 1594022 w 2131541"/>
              <a:gd name="connsiteY14-962" fmla="*/ 2100682 h 2261320"/>
              <a:gd name="connsiteX15-963" fmla="*/ 1606379 w 2131541"/>
              <a:gd name="connsiteY15-964" fmla="*/ 2261320 h 2261320"/>
              <a:gd name="connsiteX16-965" fmla="*/ 963827 w 2131541"/>
              <a:gd name="connsiteY16-966" fmla="*/ 2255141 h 2261320"/>
              <a:gd name="connsiteX0-967" fmla="*/ 963827 w 2131541"/>
              <a:gd name="connsiteY0-968" fmla="*/ 2255141 h 2261320"/>
              <a:gd name="connsiteX1-969" fmla="*/ 957649 w 2131541"/>
              <a:gd name="connsiteY1-970" fmla="*/ 2075968 h 2261320"/>
              <a:gd name="connsiteX2-971" fmla="*/ 537519 w 2131541"/>
              <a:gd name="connsiteY2-972" fmla="*/ 1674374 h 2261320"/>
              <a:gd name="connsiteX3-973" fmla="*/ 0 w 2131541"/>
              <a:gd name="connsiteY3-974" fmla="*/ 1383990 h 2261320"/>
              <a:gd name="connsiteX4-975" fmla="*/ 518984 w 2131541"/>
              <a:gd name="connsiteY4-976" fmla="*/ 1340741 h 2261320"/>
              <a:gd name="connsiteX5-977" fmla="*/ 815546 w 2131541"/>
              <a:gd name="connsiteY5-978" fmla="*/ 1081249 h 2261320"/>
              <a:gd name="connsiteX6-979" fmla="*/ 611660 w 2131541"/>
              <a:gd name="connsiteY6-980" fmla="*/ 129779 h 2261320"/>
              <a:gd name="connsiteX7-981" fmla="*/ 1044146 w 2131541"/>
              <a:gd name="connsiteY7-982" fmla="*/ 908255 h 2261320"/>
              <a:gd name="connsiteX8-983" fmla="*/ 1161536 w 2131541"/>
              <a:gd name="connsiteY8-984" fmla="*/ 33 h 2261320"/>
              <a:gd name="connsiteX9-985" fmla="*/ 1315995 w 2131541"/>
              <a:gd name="connsiteY9-986" fmla="*/ 914433 h 2261320"/>
              <a:gd name="connsiteX10-987" fmla="*/ 1723768 w 2131541"/>
              <a:gd name="connsiteY10-988" fmla="*/ 160671 h 2261320"/>
              <a:gd name="connsiteX11-989" fmla="*/ 1600200 w 2131541"/>
              <a:gd name="connsiteY11-990" fmla="*/ 1056536 h 2261320"/>
              <a:gd name="connsiteX12-991" fmla="*/ 2131541 w 2131541"/>
              <a:gd name="connsiteY12-992" fmla="*/ 519017 h 2261320"/>
              <a:gd name="connsiteX13-993" fmla="*/ 1810265 w 2131541"/>
              <a:gd name="connsiteY13-994" fmla="*/ 1248066 h 2261320"/>
              <a:gd name="connsiteX14-995" fmla="*/ 1594022 w 2131541"/>
              <a:gd name="connsiteY14-996" fmla="*/ 2100682 h 2261320"/>
              <a:gd name="connsiteX15-997" fmla="*/ 1606379 w 2131541"/>
              <a:gd name="connsiteY15-998" fmla="*/ 2261320 h 2261320"/>
              <a:gd name="connsiteX16-999" fmla="*/ 963827 w 2131541"/>
              <a:gd name="connsiteY16-1000" fmla="*/ 2255141 h 2261320"/>
              <a:gd name="connsiteX0-1001" fmla="*/ 963827 w 2131541"/>
              <a:gd name="connsiteY0-1002" fmla="*/ 2255141 h 2261320"/>
              <a:gd name="connsiteX1-1003" fmla="*/ 957649 w 2131541"/>
              <a:gd name="connsiteY1-1004" fmla="*/ 2075968 h 2261320"/>
              <a:gd name="connsiteX2-1005" fmla="*/ 537519 w 2131541"/>
              <a:gd name="connsiteY2-1006" fmla="*/ 1674374 h 2261320"/>
              <a:gd name="connsiteX3-1007" fmla="*/ 0 w 2131541"/>
              <a:gd name="connsiteY3-1008" fmla="*/ 1383990 h 2261320"/>
              <a:gd name="connsiteX4-1009" fmla="*/ 518984 w 2131541"/>
              <a:gd name="connsiteY4-1010" fmla="*/ 1340741 h 2261320"/>
              <a:gd name="connsiteX5-1011" fmla="*/ 815546 w 2131541"/>
              <a:gd name="connsiteY5-1012" fmla="*/ 1081249 h 2261320"/>
              <a:gd name="connsiteX6-1013" fmla="*/ 611660 w 2131541"/>
              <a:gd name="connsiteY6-1014" fmla="*/ 129779 h 2261320"/>
              <a:gd name="connsiteX7-1015" fmla="*/ 1044146 w 2131541"/>
              <a:gd name="connsiteY7-1016" fmla="*/ 908255 h 2261320"/>
              <a:gd name="connsiteX8-1017" fmla="*/ 1161536 w 2131541"/>
              <a:gd name="connsiteY8-1018" fmla="*/ 33 h 2261320"/>
              <a:gd name="connsiteX9-1019" fmla="*/ 1315995 w 2131541"/>
              <a:gd name="connsiteY9-1020" fmla="*/ 914433 h 2261320"/>
              <a:gd name="connsiteX10-1021" fmla="*/ 1723768 w 2131541"/>
              <a:gd name="connsiteY10-1022" fmla="*/ 160671 h 2261320"/>
              <a:gd name="connsiteX11-1023" fmla="*/ 1600200 w 2131541"/>
              <a:gd name="connsiteY11-1024" fmla="*/ 1056536 h 2261320"/>
              <a:gd name="connsiteX12-1025" fmla="*/ 2131541 w 2131541"/>
              <a:gd name="connsiteY12-1026" fmla="*/ 519017 h 2261320"/>
              <a:gd name="connsiteX13-1027" fmla="*/ 1810265 w 2131541"/>
              <a:gd name="connsiteY13-1028" fmla="*/ 1248066 h 2261320"/>
              <a:gd name="connsiteX14-1029" fmla="*/ 1594022 w 2131541"/>
              <a:gd name="connsiteY14-1030" fmla="*/ 2100682 h 2261320"/>
              <a:gd name="connsiteX15-1031" fmla="*/ 1606379 w 2131541"/>
              <a:gd name="connsiteY15-1032" fmla="*/ 2261320 h 2261320"/>
              <a:gd name="connsiteX16-1033" fmla="*/ 963827 w 2131541"/>
              <a:gd name="connsiteY16-1034" fmla="*/ 2255141 h 2261320"/>
              <a:gd name="connsiteX0-1035" fmla="*/ 963827 w 2131541"/>
              <a:gd name="connsiteY0-1036" fmla="*/ 2255141 h 2261320"/>
              <a:gd name="connsiteX1-1037" fmla="*/ 957649 w 2131541"/>
              <a:gd name="connsiteY1-1038" fmla="*/ 2075968 h 2261320"/>
              <a:gd name="connsiteX2-1039" fmla="*/ 537519 w 2131541"/>
              <a:gd name="connsiteY2-1040" fmla="*/ 1674374 h 2261320"/>
              <a:gd name="connsiteX3-1041" fmla="*/ 0 w 2131541"/>
              <a:gd name="connsiteY3-1042" fmla="*/ 1383990 h 2261320"/>
              <a:gd name="connsiteX4-1043" fmla="*/ 518984 w 2131541"/>
              <a:gd name="connsiteY4-1044" fmla="*/ 1340741 h 2261320"/>
              <a:gd name="connsiteX5-1045" fmla="*/ 815546 w 2131541"/>
              <a:gd name="connsiteY5-1046" fmla="*/ 1081249 h 2261320"/>
              <a:gd name="connsiteX6-1047" fmla="*/ 611660 w 2131541"/>
              <a:gd name="connsiteY6-1048" fmla="*/ 129779 h 2261320"/>
              <a:gd name="connsiteX7-1049" fmla="*/ 1044146 w 2131541"/>
              <a:gd name="connsiteY7-1050" fmla="*/ 908255 h 2261320"/>
              <a:gd name="connsiteX8-1051" fmla="*/ 1161536 w 2131541"/>
              <a:gd name="connsiteY8-1052" fmla="*/ 33 h 2261320"/>
              <a:gd name="connsiteX9-1053" fmla="*/ 1315995 w 2131541"/>
              <a:gd name="connsiteY9-1054" fmla="*/ 914433 h 2261320"/>
              <a:gd name="connsiteX10-1055" fmla="*/ 1723768 w 2131541"/>
              <a:gd name="connsiteY10-1056" fmla="*/ 160671 h 2261320"/>
              <a:gd name="connsiteX11-1057" fmla="*/ 1600200 w 2131541"/>
              <a:gd name="connsiteY11-1058" fmla="*/ 1056536 h 2261320"/>
              <a:gd name="connsiteX12-1059" fmla="*/ 2131541 w 2131541"/>
              <a:gd name="connsiteY12-1060" fmla="*/ 519017 h 2261320"/>
              <a:gd name="connsiteX13-1061" fmla="*/ 1810265 w 2131541"/>
              <a:gd name="connsiteY13-1062" fmla="*/ 1248066 h 2261320"/>
              <a:gd name="connsiteX14-1063" fmla="*/ 1594022 w 2131541"/>
              <a:gd name="connsiteY14-1064" fmla="*/ 2100682 h 2261320"/>
              <a:gd name="connsiteX15-1065" fmla="*/ 1606379 w 2131541"/>
              <a:gd name="connsiteY15-1066" fmla="*/ 2261320 h 2261320"/>
              <a:gd name="connsiteX16-1067" fmla="*/ 963827 w 2131541"/>
              <a:gd name="connsiteY16-1068" fmla="*/ 2255141 h 2261320"/>
              <a:gd name="connsiteX0-1069" fmla="*/ 963827 w 2149963"/>
              <a:gd name="connsiteY0-1070" fmla="*/ 2255141 h 2261320"/>
              <a:gd name="connsiteX1-1071" fmla="*/ 957649 w 2149963"/>
              <a:gd name="connsiteY1-1072" fmla="*/ 2075968 h 2261320"/>
              <a:gd name="connsiteX2-1073" fmla="*/ 537519 w 2149963"/>
              <a:gd name="connsiteY2-1074" fmla="*/ 1674374 h 2261320"/>
              <a:gd name="connsiteX3-1075" fmla="*/ 0 w 2149963"/>
              <a:gd name="connsiteY3-1076" fmla="*/ 1383990 h 2261320"/>
              <a:gd name="connsiteX4-1077" fmla="*/ 518984 w 2149963"/>
              <a:gd name="connsiteY4-1078" fmla="*/ 1340741 h 2261320"/>
              <a:gd name="connsiteX5-1079" fmla="*/ 815546 w 2149963"/>
              <a:gd name="connsiteY5-1080" fmla="*/ 1081249 h 2261320"/>
              <a:gd name="connsiteX6-1081" fmla="*/ 611660 w 2149963"/>
              <a:gd name="connsiteY6-1082" fmla="*/ 129779 h 2261320"/>
              <a:gd name="connsiteX7-1083" fmla="*/ 1044146 w 2149963"/>
              <a:gd name="connsiteY7-1084" fmla="*/ 908255 h 2261320"/>
              <a:gd name="connsiteX8-1085" fmla="*/ 1161536 w 2149963"/>
              <a:gd name="connsiteY8-1086" fmla="*/ 33 h 2261320"/>
              <a:gd name="connsiteX9-1087" fmla="*/ 1315995 w 2149963"/>
              <a:gd name="connsiteY9-1088" fmla="*/ 914433 h 2261320"/>
              <a:gd name="connsiteX10-1089" fmla="*/ 1723768 w 2149963"/>
              <a:gd name="connsiteY10-1090" fmla="*/ 160671 h 2261320"/>
              <a:gd name="connsiteX11-1091" fmla="*/ 1600200 w 2149963"/>
              <a:gd name="connsiteY11-1092" fmla="*/ 1056536 h 2261320"/>
              <a:gd name="connsiteX12-1093" fmla="*/ 2131541 w 2149963"/>
              <a:gd name="connsiteY12-1094" fmla="*/ 519017 h 2261320"/>
              <a:gd name="connsiteX13-1095" fmla="*/ 1810265 w 2149963"/>
              <a:gd name="connsiteY13-1096" fmla="*/ 1248066 h 2261320"/>
              <a:gd name="connsiteX14-1097" fmla="*/ 1594022 w 2149963"/>
              <a:gd name="connsiteY14-1098" fmla="*/ 2100682 h 2261320"/>
              <a:gd name="connsiteX15-1099" fmla="*/ 1606379 w 2149963"/>
              <a:gd name="connsiteY15-1100" fmla="*/ 2261320 h 2261320"/>
              <a:gd name="connsiteX16-1101" fmla="*/ 963827 w 2149963"/>
              <a:gd name="connsiteY16-1102" fmla="*/ 2255141 h 2261320"/>
              <a:gd name="connsiteX0-1103" fmla="*/ 963827 w 2148659"/>
              <a:gd name="connsiteY0-1104" fmla="*/ 2255141 h 2261320"/>
              <a:gd name="connsiteX1-1105" fmla="*/ 957649 w 2148659"/>
              <a:gd name="connsiteY1-1106" fmla="*/ 2075968 h 2261320"/>
              <a:gd name="connsiteX2-1107" fmla="*/ 537519 w 2148659"/>
              <a:gd name="connsiteY2-1108" fmla="*/ 1674374 h 2261320"/>
              <a:gd name="connsiteX3-1109" fmla="*/ 0 w 2148659"/>
              <a:gd name="connsiteY3-1110" fmla="*/ 1383990 h 2261320"/>
              <a:gd name="connsiteX4-1111" fmla="*/ 518984 w 2148659"/>
              <a:gd name="connsiteY4-1112" fmla="*/ 1340741 h 2261320"/>
              <a:gd name="connsiteX5-1113" fmla="*/ 815546 w 2148659"/>
              <a:gd name="connsiteY5-1114" fmla="*/ 1081249 h 2261320"/>
              <a:gd name="connsiteX6-1115" fmla="*/ 611660 w 2148659"/>
              <a:gd name="connsiteY6-1116" fmla="*/ 129779 h 2261320"/>
              <a:gd name="connsiteX7-1117" fmla="*/ 1044146 w 2148659"/>
              <a:gd name="connsiteY7-1118" fmla="*/ 908255 h 2261320"/>
              <a:gd name="connsiteX8-1119" fmla="*/ 1161536 w 2148659"/>
              <a:gd name="connsiteY8-1120" fmla="*/ 33 h 2261320"/>
              <a:gd name="connsiteX9-1121" fmla="*/ 1315995 w 2148659"/>
              <a:gd name="connsiteY9-1122" fmla="*/ 914433 h 2261320"/>
              <a:gd name="connsiteX10-1123" fmla="*/ 1723768 w 2148659"/>
              <a:gd name="connsiteY10-1124" fmla="*/ 160671 h 2261320"/>
              <a:gd name="connsiteX11-1125" fmla="*/ 1600200 w 2148659"/>
              <a:gd name="connsiteY11-1126" fmla="*/ 1056536 h 2261320"/>
              <a:gd name="connsiteX12-1127" fmla="*/ 2131541 w 2148659"/>
              <a:gd name="connsiteY12-1128" fmla="*/ 519017 h 2261320"/>
              <a:gd name="connsiteX13-1129" fmla="*/ 1810265 w 2148659"/>
              <a:gd name="connsiteY13-1130" fmla="*/ 1248066 h 2261320"/>
              <a:gd name="connsiteX14-1131" fmla="*/ 1594022 w 2148659"/>
              <a:gd name="connsiteY14-1132" fmla="*/ 2100682 h 2261320"/>
              <a:gd name="connsiteX15-1133" fmla="*/ 1606379 w 2148659"/>
              <a:gd name="connsiteY15-1134" fmla="*/ 2261320 h 2261320"/>
              <a:gd name="connsiteX16-1135" fmla="*/ 963827 w 2148659"/>
              <a:gd name="connsiteY16-1136" fmla="*/ 2255141 h 2261320"/>
              <a:gd name="connsiteX0-1137" fmla="*/ 963827 w 2148659"/>
              <a:gd name="connsiteY0-1138" fmla="*/ 2255141 h 2261320"/>
              <a:gd name="connsiteX1-1139" fmla="*/ 957649 w 2148659"/>
              <a:gd name="connsiteY1-1140" fmla="*/ 2075968 h 2261320"/>
              <a:gd name="connsiteX2-1141" fmla="*/ 537519 w 2148659"/>
              <a:gd name="connsiteY2-1142" fmla="*/ 1674374 h 2261320"/>
              <a:gd name="connsiteX3-1143" fmla="*/ 0 w 2148659"/>
              <a:gd name="connsiteY3-1144" fmla="*/ 1383990 h 2261320"/>
              <a:gd name="connsiteX4-1145" fmla="*/ 518984 w 2148659"/>
              <a:gd name="connsiteY4-1146" fmla="*/ 1340741 h 2261320"/>
              <a:gd name="connsiteX5-1147" fmla="*/ 815546 w 2148659"/>
              <a:gd name="connsiteY5-1148" fmla="*/ 1081249 h 2261320"/>
              <a:gd name="connsiteX6-1149" fmla="*/ 611660 w 2148659"/>
              <a:gd name="connsiteY6-1150" fmla="*/ 129779 h 2261320"/>
              <a:gd name="connsiteX7-1151" fmla="*/ 1044146 w 2148659"/>
              <a:gd name="connsiteY7-1152" fmla="*/ 908255 h 2261320"/>
              <a:gd name="connsiteX8-1153" fmla="*/ 1161536 w 2148659"/>
              <a:gd name="connsiteY8-1154" fmla="*/ 33 h 2261320"/>
              <a:gd name="connsiteX9-1155" fmla="*/ 1315995 w 2148659"/>
              <a:gd name="connsiteY9-1156" fmla="*/ 914433 h 2261320"/>
              <a:gd name="connsiteX10-1157" fmla="*/ 1723768 w 2148659"/>
              <a:gd name="connsiteY10-1158" fmla="*/ 160671 h 2261320"/>
              <a:gd name="connsiteX11-1159" fmla="*/ 1600200 w 2148659"/>
              <a:gd name="connsiteY11-1160" fmla="*/ 1056536 h 2261320"/>
              <a:gd name="connsiteX12-1161" fmla="*/ 2131541 w 2148659"/>
              <a:gd name="connsiteY12-1162" fmla="*/ 519017 h 2261320"/>
              <a:gd name="connsiteX13-1163" fmla="*/ 1810265 w 2148659"/>
              <a:gd name="connsiteY13-1164" fmla="*/ 1248066 h 2261320"/>
              <a:gd name="connsiteX14-1165" fmla="*/ 1594022 w 2148659"/>
              <a:gd name="connsiteY14-1166" fmla="*/ 2100682 h 2261320"/>
              <a:gd name="connsiteX15-1167" fmla="*/ 1606379 w 2148659"/>
              <a:gd name="connsiteY15-1168" fmla="*/ 2261320 h 2261320"/>
              <a:gd name="connsiteX16-1169" fmla="*/ 963827 w 2148659"/>
              <a:gd name="connsiteY16-1170" fmla="*/ 2255141 h 2261320"/>
              <a:gd name="connsiteX0-1171" fmla="*/ 963827 w 2148659"/>
              <a:gd name="connsiteY0-1172" fmla="*/ 2255141 h 2261320"/>
              <a:gd name="connsiteX1-1173" fmla="*/ 957649 w 2148659"/>
              <a:gd name="connsiteY1-1174" fmla="*/ 2075968 h 2261320"/>
              <a:gd name="connsiteX2-1175" fmla="*/ 537519 w 2148659"/>
              <a:gd name="connsiteY2-1176" fmla="*/ 1674374 h 2261320"/>
              <a:gd name="connsiteX3-1177" fmla="*/ 0 w 2148659"/>
              <a:gd name="connsiteY3-1178" fmla="*/ 1383990 h 2261320"/>
              <a:gd name="connsiteX4-1179" fmla="*/ 518984 w 2148659"/>
              <a:gd name="connsiteY4-1180" fmla="*/ 1340741 h 2261320"/>
              <a:gd name="connsiteX5-1181" fmla="*/ 815546 w 2148659"/>
              <a:gd name="connsiteY5-1182" fmla="*/ 1081249 h 2261320"/>
              <a:gd name="connsiteX6-1183" fmla="*/ 611660 w 2148659"/>
              <a:gd name="connsiteY6-1184" fmla="*/ 129779 h 2261320"/>
              <a:gd name="connsiteX7-1185" fmla="*/ 1044146 w 2148659"/>
              <a:gd name="connsiteY7-1186" fmla="*/ 908255 h 2261320"/>
              <a:gd name="connsiteX8-1187" fmla="*/ 1161536 w 2148659"/>
              <a:gd name="connsiteY8-1188" fmla="*/ 33 h 2261320"/>
              <a:gd name="connsiteX9-1189" fmla="*/ 1315995 w 2148659"/>
              <a:gd name="connsiteY9-1190" fmla="*/ 914433 h 2261320"/>
              <a:gd name="connsiteX10-1191" fmla="*/ 1723768 w 2148659"/>
              <a:gd name="connsiteY10-1192" fmla="*/ 160671 h 2261320"/>
              <a:gd name="connsiteX11-1193" fmla="*/ 1600200 w 2148659"/>
              <a:gd name="connsiteY11-1194" fmla="*/ 1056536 h 2261320"/>
              <a:gd name="connsiteX12-1195" fmla="*/ 2131541 w 2148659"/>
              <a:gd name="connsiteY12-1196" fmla="*/ 519017 h 2261320"/>
              <a:gd name="connsiteX13-1197" fmla="*/ 1810265 w 2148659"/>
              <a:gd name="connsiteY13-1198" fmla="*/ 1248066 h 2261320"/>
              <a:gd name="connsiteX14-1199" fmla="*/ 1594022 w 2148659"/>
              <a:gd name="connsiteY14-1200" fmla="*/ 2100682 h 2261320"/>
              <a:gd name="connsiteX15-1201" fmla="*/ 1606379 w 2148659"/>
              <a:gd name="connsiteY15-1202" fmla="*/ 2261320 h 2261320"/>
              <a:gd name="connsiteX16-1203" fmla="*/ 963827 w 2148659"/>
              <a:gd name="connsiteY16-1204" fmla="*/ 2255141 h 2261320"/>
              <a:gd name="connsiteX0-1205" fmla="*/ 963827 w 2146512"/>
              <a:gd name="connsiteY0-1206" fmla="*/ 2255141 h 2261320"/>
              <a:gd name="connsiteX1-1207" fmla="*/ 957649 w 2146512"/>
              <a:gd name="connsiteY1-1208" fmla="*/ 2075968 h 2261320"/>
              <a:gd name="connsiteX2-1209" fmla="*/ 537519 w 2146512"/>
              <a:gd name="connsiteY2-1210" fmla="*/ 1674374 h 2261320"/>
              <a:gd name="connsiteX3-1211" fmla="*/ 0 w 2146512"/>
              <a:gd name="connsiteY3-1212" fmla="*/ 1383990 h 2261320"/>
              <a:gd name="connsiteX4-1213" fmla="*/ 518984 w 2146512"/>
              <a:gd name="connsiteY4-1214" fmla="*/ 1340741 h 2261320"/>
              <a:gd name="connsiteX5-1215" fmla="*/ 815546 w 2146512"/>
              <a:gd name="connsiteY5-1216" fmla="*/ 1081249 h 2261320"/>
              <a:gd name="connsiteX6-1217" fmla="*/ 611660 w 2146512"/>
              <a:gd name="connsiteY6-1218" fmla="*/ 129779 h 2261320"/>
              <a:gd name="connsiteX7-1219" fmla="*/ 1044146 w 2146512"/>
              <a:gd name="connsiteY7-1220" fmla="*/ 908255 h 2261320"/>
              <a:gd name="connsiteX8-1221" fmla="*/ 1161536 w 2146512"/>
              <a:gd name="connsiteY8-1222" fmla="*/ 33 h 2261320"/>
              <a:gd name="connsiteX9-1223" fmla="*/ 1315995 w 2146512"/>
              <a:gd name="connsiteY9-1224" fmla="*/ 914433 h 2261320"/>
              <a:gd name="connsiteX10-1225" fmla="*/ 1723768 w 2146512"/>
              <a:gd name="connsiteY10-1226" fmla="*/ 160671 h 2261320"/>
              <a:gd name="connsiteX11-1227" fmla="*/ 1600200 w 2146512"/>
              <a:gd name="connsiteY11-1228" fmla="*/ 1056536 h 2261320"/>
              <a:gd name="connsiteX12-1229" fmla="*/ 2131541 w 2146512"/>
              <a:gd name="connsiteY12-1230" fmla="*/ 519017 h 2261320"/>
              <a:gd name="connsiteX13-1231" fmla="*/ 1810265 w 2146512"/>
              <a:gd name="connsiteY13-1232" fmla="*/ 1248066 h 2261320"/>
              <a:gd name="connsiteX14-1233" fmla="*/ 1594022 w 2146512"/>
              <a:gd name="connsiteY14-1234" fmla="*/ 2100682 h 2261320"/>
              <a:gd name="connsiteX15-1235" fmla="*/ 1606379 w 2146512"/>
              <a:gd name="connsiteY15-1236" fmla="*/ 2261320 h 2261320"/>
              <a:gd name="connsiteX16-1237" fmla="*/ 963827 w 2146512"/>
              <a:gd name="connsiteY16-1238" fmla="*/ 2255141 h 2261320"/>
              <a:gd name="connsiteX0-1239" fmla="*/ 963827 w 2146512"/>
              <a:gd name="connsiteY0-1240" fmla="*/ 2255141 h 2261320"/>
              <a:gd name="connsiteX1-1241" fmla="*/ 957649 w 2146512"/>
              <a:gd name="connsiteY1-1242" fmla="*/ 2075968 h 2261320"/>
              <a:gd name="connsiteX2-1243" fmla="*/ 537519 w 2146512"/>
              <a:gd name="connsiteY2-1244" fmla="*/ 1674374 h 2261320"/>
              <a:gd name="connsiteX3-1245" fmla="*/ 0 w 2146512"/>
              <a:gd name="connsiteY3-1246" fmla="*/ 1383990 h 2261320"/>
              <a:gd name="connsiteX4-1247" fmla="*/ 518984 w 2146512"/>
              <a:gd name="connsiteY4-1248" fmla="*/ 1340741 h 2261320"/>
              <a:gd name="connsiteX5-1249" fmla="*/ 815546 w 2146512"/>
              <a:gd name="connsiteY5-1250" fmla="*/ 1081249 h 2261320"/>
              <a:gd name="connsiteX6-1251" fmla="*/ 611660 w 2146512"/>
              <a:gd name="connsiteY6-1252" fmla="*/ 129779 h 2261320"/>
              <a:gd name="connsiteX7-1253" fmla="*/ 1044146 w 2146512"/>
              <a:gd name="connsiteY7-1254" fmla="*/ 908255 h 2261320"/>
              <a:gd name="connsiteX8-1255" fmla="*/ 1161536 w 2146512"/>
              <a:gd name="connsiteY8-1256" fmla="*/ 33 h 2261320"/>
              <a:gd name="connsiteX9-1257" fmla="*/ 1315995 w 2146512"/>
              <a:gd name="connsiteY9-1258" fmla="*/ 914433 h 2261320"/>
              <a:gd name="connsiteX10-1259" fmla="*/ 1723768 w 2146512"/>
              <a:gd name="connsiteY10-1260" fmla="*/ 160671 h 2261320"/>
              <a:gd name="connsiteX11-1261" fmla="*/ 1600200 w 2146512"/>
              <a:gd name="connsiteY11-1262" fmla="*/ 1056536 h 2261320"/>
              <a:gd name="connsiteX12-1263" fmla="*/ 2131541 w 2146512"/>
              <a:gd name="connsiteY12-1264" fmla="*/ 519017 h 2261320"/>
              <a:gd name="connsiteX13-1265" fmla="*/ 1810265 w 2146512"/>
              <a:gd name="connsiteY13-1266" fmla="*/ 1248066 h 2261320"/>
              <a:gd name="connsiteX14-1267" fmla="*/ 1594022 w 2146512"/>
              <a:gd name="connsiteY14-1268" fmla="*/ 2100682 h 2261320"/>
              <a:gd name="connsiteX15-1269" fmla="*/ 1606379 w 2146512"/>
              <a:gd name="connsiteY15-1270" fmla="*/ 2261320 h 2261320"/>
              <a:gd name="connsiteX16-1271" fmla="*/ 963827 w 2146512"/>
              <a:gd name="connsiteY16-1272" fmla="*/ 2255141 h 2261320"/>
              <a:gd name="connsiteX0-1273" fmla="*/ 963827 w 2146512"/>
              <a:gd name="connsiteY0-1274" fmla="*/ 2255141 h 2261320"/>
              <a:gd name="connsiteX1-1275" fmla="*/ 957649 w 2146512"/>
              <a:gd name="connsiteY1-1276" fmla="*/ 2075968 h 2261320"/>
              <a:gd name="connsiteX2-1277" fmla="*/ 537519 w 2146512"/>
              <a:gd name="connsiteY2-1278" fmla="*/ 1674374 h 2261320"/>
              <a:gd name="connsiteX3-1279" fmla="*/ 0 w 2146512"/>
              <a:gd name="connsiteY3-1280" fmla="*/ 1383990 h 2261320"/>
              <a:gd name="connsiteX4-1281" fmla="*/ 518984 w 2146512"/>
              <a:gd name="connsiteY4-1282" fmla="*/ 1340741 h 2261320"/>
              <a:gd name="connsiteX5-1283" fmla="*/ 815546 w 2146512"/>
              <a:gd name="connsiteY5-1284" fmla="*/ 1081249 h 2261320"/>
              <a:gd name="connsiteX6-1285" fmla="*/ 611660 w 2146512"/>
              <a:gd name="connsiteY6-1286" fmla="*/ 129779 h 2261320"/>
              <a:gd name="connsiteX7-1287" fmla="*/ 1044146 w 2146512"/>
              <a:gd name="connsiteY7-1288" fmla="*/ 908255 h 2261320"/>
              <a:gd name="connsiteX8-1289" fmla="*/ 1161536 w 2146512"/>
              <a:gd name="connsiteY8-1290" fmla="*/ 33 h 2261320"/>
              <a:gd name="connsiteX9-1291" fmla="*/ 1315995 w 2146512"/>
              <a:gd name="connsiteY9-1292" fmla="*/ 914433 h 2261320"/>
              <a:gd name="connsiteX10-1293" fmla="*/ 1723768 w 2146512"/>
              <a:gd name="connsiteY10-1294" fmla="*/ 160671 h 2261320"/>
              <a:gd name="connsiteX11-1295" fmla="*/ 1600200 w 2146512"/>
              <a:gd name="connsiteY11-1296" fmla="*/ 1056536 h 2261320"/>
              <a:gd name="connsiteX12-1297" fmla="*/ 2131541 w 2146512"/>
              <a:gd name="connsiteY12-1298" fmla="*/ 519017 h 2261320"/>
              <a:gd name="connsiteX13-1299" fmla="*/ 1810265 w 2146512"/>
              <a:gd name="connsiteY13-1300" fmla="*/ 1248066 h 2261320"/>
              <a:gd name="connsiteX14-1301" fmla="*/ 1594022 w 2146512"/>
              <a:gd name="connsiteY14-1302" fmla="*/ 2100682 h 2261320"/>
              <a:gd name="connsiteX15-1303" fmla="*/ 1606379 w 2146512"/>
              <a:gd name="connsiteY15-1304" fmla="*/ 2261320 h 2261320"/>
              <a:gd name="connsiteX16-1305" fmla="*/ 963827 w 2146512"/>
              <a:gd name="connsiteY16-1306" fmla="*/ 2255141 h 2261320"/>
              <a:gd name="connsiteX0-1307" fmla="*/ 963827 w 2146512"/>
              <a:gd name="connsiteY0-1308" fmla="*/ 2255141 h 2261320"/>
              <a:gd name="connsiteX1-1309" fmla="*/ 957649 w 2146512"/>
              <a:gd name="connsiteY1-1310" fmla="*/ 2075968 h 2261320"/>
              <a:gd name="connsiteX2-1311" fmla="*/ 537519 w 2146512"/>
              <a:gd name="connsiteY2-1312" fmla="*/ 1674374 h 2261320"/>
              <a:gd name="connsiteX3-1313" fmla="*/ 0 w 2146512"/>
              <a:gd name="connsiteY3-1314" fmla="*/ 1383990 h 2261320"/>
              <a:gd name="connsiteX4-1315" fmla="*/ 518984 w 2146512"/>
              <a:gd name="connsiteY4-1316" fmla="*/ 1340741 h 2261320"/>
              <a:gd name="connsiteX5-1317" fmla="*/ 815546 w 2146512"/>
              <a:gd name="connsiteY5-1318" fmla="*/ 1081249 h 2261320"/>
              <a:gd name="connsiteX6-1319" fmla="*/ 611660 w 2146512"/>
              <a:gd name="connsiteY6-1320" fmla="*/ 129779 h 2261320"/>
              <a:gd name="connsiteX7-1321" fmla="*/ 1044146 w 2146512"/>
              <a:gd name="connsiteY7-1322" fmla="*/ 908255 h 2261320"/>
              <a:gd name="connsiteX8-1323" fmla="*/ 1161536 w 2146512"/>
              <a:gd name="connsiteY8-1324" fmla="*/ 33 h 2261320"/>
              <a:gd name="connsiteX9-1325" fmla="*/ 1315995 w 2146512"/>
              <a:gd name="connsiteY9-1326" fmla="*/ 914433 h 2261320"/>
              <a:gd name="connsiteX10-1327" fmla="*/ 1723768 w 2146512"/>
              <a:gd name="connsiteY10-1328" fmla="*/ 160671 h 2261320"/>
              <a:gd name="connsiteX11-1329" fmla="*/ 1600200 w 2146512"/>
              <a:gd name="connsiteY11-1330" fmla="*/ 1056536 h 2261320"/>
              <a:gd name="connsiteX12-1331" fmla="*/ 2131541 w 2146512"/>
              <a:gd name="connsiteY12-1332" fmla="*/ 519017 h 2261320"/>
              <a:gd name="connsiteX13-1333" fmla="*/ 1810265 w 2146512"/>
              <a:gd name="connsiteY13-1334" fmla="*/ 1248066 h 2261320"/>
              <a:gd name="connsiteX14-1335" fmla="*/ 1594022 w 2146512"/>
              <a:gd name="connsiteY14-1336" fmla="*/ 2100682 h 2261320"/>
              <a:gd name="connsiteX15-1337" fmla="*/ 1606379 w 2146512"/>
              <a:gd name="connsiteY15-1338" fmla="*/ 2261320 h 2261320"/>
              <a:gd name="connsiteX16-1339" fmla="*/ 963827 w 2146512"/>
              <a:gd name="connsiteY16-1340" fmla="*/ 2255141 h 2261320"/>
              <a:gd name="connsiteX0-1341" fmla="*/ 963827 w 2146512"/>
              <a:gd name="connsiteY0-1342" fmla="*/ 2255141 h 2261320"/>
              <a:gd name="connsiteX1-1343" fmla="*/ 957649 w 2146512"/>
              <a:gd name="connsiteY1-1344" fmla="*/ 2075968 h 2261320"/>
              <a:gd name="connsiteX2-1345" fmla="*/ 537519 w 2146512"/>
              <a:gd name="connsiteY2-1346" fmla="*/ 1674374 h 2261320"/>
              <a:gd name="connsiteX3-1347" fmla="*/ 0 w 2146512"/>
              <a:gd name="connsiteY3-1348" fmla="*/ 1383990 h 2261320"/>
              <a:gd name="connsiteX4-1349" fmla="*/ 518984 w 2146512"/>
              <a:gd name="connsiteY4-1350" fmla="*/ 1340741 h 2261320"/>
              <a:gd name="connsiteX5-1351" fmla="*/ 815546 w 2146512"/>
              <a:gd name="connsiteY5-1352" fmla="*/ 1081249 h 2261320"/>
              <a:gd name="connsiteX6-1353" fmla="*/ 636374 w 2146512"/>
              <a:gd name="connsiteY6-1354" fmla="*/ 123600 h 2261320"/>
              <a:gd name="connsiteX7-1355" fmla="*/ 1044146 w 2146512"/>
              <a:gd name="connsiteY7-1356" fmla="*/ 908255 h 2261320"/>
              <a:gd name="connsiteX8-1357" fmla="*/ 1161536 w 2146512"/>
              <a:gd name="connsiteY8-1358" fmla="*/ 33 h 2261320"/>
              <a:gd name="connsiteX9-1359" fmla="*/ 1315995 w 2146512"/>
              <a:gd name="connsiteY9-1360" fmla="*/ 914433 h 2261320"/>
              <a:gd name="connsiteX10-1361" fmla="*/ 1723768 w 2146512"/>
              <a:gd name="connsiteY10-1362" fmla="*/ 160671 h 2261320"/>
              <a:gd name="connsiteX11-1363" fmla="*/ 1600200 w 2146512"/>
              <a:gd name="connsiteY11-1364" fmla="*/ 1056536 h 2261320"/>
              <a:gd name="connsiteX12-1365" fmla="*/ 2131541 w 2146512"/>
              <a:gd name="connsiteY12-1366" fmla="*/ 519017 h 2261320"/>
              <a:gd name="connsiteX13-1367" fmla="*/ 1810265 w 2146512"/>
              <a:gd name="connsiteY13-1368" fmla="*/ 1248066 h 2261320"/>
              <a:gd name="connsiteX14-1369" fmla="*/ 1594022 w 2146512"/>
              <a:gd name="connsiteY14-1370" fmla="*/ 2100682 h 2261320"/>
              <a:gd name="connsiteX15-1371" fmla="*/ 1606379 w 2146512"/>
              <a:gd name="connsiteY15-1372" fmla="*/ 2261320 h 2261320"/>
              <a:gd name="connsiteX16-1373" fmla="*/ 963827 w 2146512"/>
              <a:gd name="connsiteY16-1374" fmla="*/ 2255141 h 2261320"/>
              <a:gd name="connsiteX0-1375" fmla="*/ 963827 w 2146512"/>
              <a:gd name="connsiteY0-1376" fmla="*/ 2255141 h 2261320"/>
              <a:gd name="connsiteX1-1377" fmla="*/ 957649 w 2146512"/>
              <a:gd name="connsiteY1-1378" fmla="*/ 2075968 h 2261320"/>
              <a:gd name="connsiteX2-1379" fmla="*/ 537519 w 2146512"/>
              <a:gd name="connsiteY2-1380" fmla="*/ 1674374 h 2261320"/>
              <a:gd name="connsiteX3-1381" fmla="*/ 0 w 2146512"/>
              <a:gd name="connsiteY3-1382" fmla="*/ 1383990 h 2261320"/>
              <a:gd name="connsiteX4-1383" fmla="*/ 518984 w 2146512"/>
              <a:gd name="connsiteY4-1384" fmla="*/ 1340741 h 2261320"/>
              <a:gd name="connsiteX5-1385" fmla="*/ 815546 w 2146512"/>
              <a:gd name="connsiteY5-1386" fmla="*/ 1081249 h 2261320"/>
              <a:gd name="connsiteX6-1387" fmla="*/ 636374 w 2146512"/>
              <a:gd name="connsiteY6-1388" fmla="*/ 123600 h 2261320"/>
              <a:gd name="connsiteX7-1389" fmla="*/ 1044146 w 2146512"/>
              <a:gd name="connsiteY7-1390" fmla="*/ 908255 h 2261320"/>
              <a:gd name="connsiteX8-1391" fmla="*/ 1161536 w 2146512"/>
              <a:gd name="connsiteY8-1392" fmla="*/ 33 h 2261320"/>
              <a:gd name="connsiteX9-1393" fmla="*/ 1315995 w 2146512"/>
              <a:gd name="connsiteY9-1394" fmla="*/ 914433 h 2261320"/>
              <a:gd name="connsiteX10-1395" fmla="*/ 1723768 w 2146512"/>
              <a:gd name="connsiteY10-1396" fmla="*/ 160671 h 2261320"/>
              <a:gd name="connsiteX11-1397" fmla="*/ 1600200 w 2146512"/>
              <a:gd name="connsiteY11-1398" fmla="*/ 1056536 h 2261320"/>
              <a:gd name="connsiteX12-1399" fmla="*/ 2131541 w 2146512"/>
              <a:gd name="connsiteY12-1400" fmla="*/ 519017 h 2261320"/>
              <a:gd name="connsiteX13-1401" fmla="*/ 1810265 w 2146512"/>
              <a:gd name="connsiteY13-1402" fmla="*/ 1248066 h 2261320"/>
              <a:gd name="connsiteX14-1403" fmla="*/ 1594022 w 2146512"/>
              <a:gd name="connsiteY14-1404" fmla="*/ 2100682 h 2261320"/>
              <a:gd name="connsiteX15-1405" fmla="*/ 1606379 w 2146512"/>
              <a:gd name="connsiteY15-1406" fmla="*/ 2261320 h 2261320"/>
              <a:gd name="connsiteX16-1407" fmla="*/ 963827 w 2146512"/>
              <a:gd name="connsiteY16-1408" fmla="*/ 2255141 h 2261320"/>
              <a:gd name="connsiteX0-1409" fmla="*/ 963827 w 2146512"/>
              <a:gd name="connsiteY0-1410" fmla="*/ 2255141 h 2261320"/>
              <a:gd name="connsiteX1-1411" fmla="*/ 957649 w 2146512"/>
              <a:gd name="connsiteY1-1412" fmla="*/ 2075968 h 2261320"/>
              <a:gd name="connsiteX2-1413" fmla="*/ 537519 w 2146512"/>
              <a:gd name="connsiteY2-1414" fmla="*/ 1674374 h 2261320"/>
              <a:gd name="connsiteX3-1415" fmla="*/ 0 w 2146512"/>
              <a:gd name="connsiteY3-1416" fmla="*/ 1383990 h 2261320"/>
              <a:gd name="connsiteX4-1417" fmla="*/ 518984 w 2146512"/>
              <a:gd name="connsiteY4-1418" fmla="*/ 1340741 h 2261320"/>
              <a:gd name="connsiteX5-1419" fmla="*/ 815546 w 2146512"/>
              <a:gd name="connsiteY5-1420" fmla="*/ 1081249 h 2261320"/>
              <a:gd name="connsiteX6-1421" fmla="*/ 636374 w 2146512"/>
              <a:gd name="connsiteY6-1422" fmla="*/ 123600 h 2261320"/>
              <a:gd name="connsiteX7-1423" fmla="*/ 1044146 w 2146512"/>
              <a:gd name="connsiteY7-1424" fmla="*/ 908255 h 2261320"/>
              <a:gd name="connsiteX8-1425" fmla="*/ 1161536 w 2146512"/>
              <a:gd name="connsiteY8-1426" fmla="*/ 33 h 2261320"/>
              <a:gd name="connsiteX9-1427" fmla="*/ 1315995 w 2146512"/>
              <a:gd name="connsiteY9-1428" fmla="*/ 914433 h 2261320"/>
              <a:gd name="connsiteX10-1429" fmla="*/ 1723768 w 2146512"/>
              <a:gd name="connsiteY10-1430" fmla="*/ 160671 h 2261320"/>
              <a:gd name="connsiteX11-1431" fmla="*/ 1600200 w 2146512"/>
              <a:gd name="connsiteY11-1432" fmla="*/ 1056536 h 2261320"/>
              <a:gd name="connsiteX12-1433" fmla="*/ 2131541 w 2146512"/>
              <a:gd name="connsiteY12-1434" fmla="*/ 519017 h 2261320"/>
              <a:gd name="connsiteX13-1435" fmla="*/ 1810265 w 2146512"/>
              <a:gd name="connsiteY13-1436" fmla="*/ 1248066 h 2261320"/>
              <a:gd name="connsiteX14-1437" fmla="*/ 1594022 w 2146512"/>
              <a:gd name="connsiteY14-1438" fmla="*/ 2100682 h 2261320"/>
              <a:gd name="connsiteX15-1439" fmla="*/ 1606379 w 2146512"/>
              <a:gd name="connsiteY15-1440" fmla="*/ 2261320 h 2261320"/>
              <a:gd name="connsiteX16-1441" fmla="*/ 963827 w 2146512"/>
              <a:gd name="connsiteY16-1442" fmla="*/ 2255141 h 2261320"/>
              <a:gd name="connsiteX0-1443" fmla="*/ 963827 w 2146512"/>
              <a:gd name="connsiteY0-1444" fmla="*/ 2255141 h 2261320"/>
              <a:gd name="connsiteX1-1445" fmla="*/ 957649 w 2146512"/>
              <a:gd name="connsiteY1-1446" fmla="*/ 2075968 h 2261320"/>
              <a:gd name="connsiteX2-1447" fmla="*/ 537519 w 2146512"/>
              <a:gd name="connsiteY2-1448" fmla="*/ 1674374 h 2261320"/>
              <a:gd name="connsiteX3-1449" fmla="*/ 0 w 2146512"/>
              <a:gd name="connsiteY3-1450" fmla="*/ 1383990 h 2261320"/>
              <a:gd name="connsiteX4-1451" fmla="*/ 518984 w 2146512"/>
              <a:gd name="connsiteY4-1452" fmla="*/ 1340741 h 2261320"/>
              <a:gd name="connsiteX5-1453" fmla="*/ 815546 w 2146512"/>
              <a:gd name="connsiteY5-1454" fmla="*/ 1081249 h 2261320"/>
              <a:gd name="connsiteX6-1455" fmla="*/ 636374 w 2146512"/>
              <a:gd name="connsiteY6-1456" fmla="*/ 123600 h 2261320"/>
              <a:gd name="connsiteX7-1457" fmla="*/ 1044146 w 2146512"/>
              <a:gd name="connsiteY7-1458" fmla="*/ 908255 h 2261320"/>
              <a:gd name="connsiteX8-1459" fmla="*/ 1161536 w 2146512"/>
              <a:gd name="connsiteY8-1460" fmla="*/ 33 h 2261320"/>
              <a:gd name="connsiteX9-1461" fmla="*/ 1315995 w 2146512"/>
              <a:gd name="connsiteY9-1462" fmla="*/ 914433 h 2261320"/>
              <a:gd name="connsiteX10-1463" fmla="*/ 1723768 w 2146512"/>
              <a:gd name="connsiteY10-1464" fmla="*/ 160671 h 2261320"/>
              <a:gd name="connsiteX11-1465" fmla="*/ 1600200 w 2146512"/>
              <a:gd name="connsiteY11-1466" fmla="*/ 1056536 h 2261320"/>
              <a:gd name="connsiteX12-1467" fmla="*/ 2131541 w 2146512"/>
              <a:gd name="connsiteY12-1468" fmla="*/ 519017 h 2261320"/>
              <a:gd name="connsiteX13-1469" fmla="*/ 1810265 w 2146512"/>
              <a:gd name="connsiteY13-1470" fmla="*/ 1248066 h 2261320"/>
              <a:gd name="connsiteX14-1471" fmla="*/ 1594022 w 2146512"/>
              <a:gd name="connsiteY14-1472" fmla="*/ 2100682 h 2261320"/>
              <a:gd name="connsiteX15-1473" fmla="*/ 1606379 w 2146512"/>
              <a:gd name="connsiteY15-1474" fmla="*/ 2261320 h 2261320"/>
              <a:gd name="connsiteX16-1475" fmla="*/ 963827 w 2146512"/>
              <a:gd name="connsiteY16-1476" fmla="*/ 2255141 h 2261320"/>
              <a:gd name="connsiteX0-1477" fmla="*/ 963827 w 2146512"/>
              <a:gd name="connsiteY0-1478" fmla="*/ 2255141 h 2261320"/>
              <a:gd name="connsiteX1-1479" fmla="*/ 957649 w 2146512"/>
              <a:gd name="connsiteY1-1480" fmla="*/ 2075968 h 2261320"/>
              <a:gd name="connsiteX2-1481" fmla="*/ 537519 w 2146512"/>
              <a:gd name="connsiteY2-1482" fmla="*/ 1674374 h 2261320"/>
              <a:gd name="connsiteX3-1483" fmla="*/ 0 w 2146512"/>
              <a:gd name="connsiteY3-1484" fmla="*/ 1383990 h 2261320"/>
              <a:gd name="connsiteX4-1485" fmla="*/ 518984 w 2146512"/>
              <a:gd name="connsiteY4-1486" fmla="*/ 1340741 h 2261320"/>
              <a:gd name="connsiteX5-1487" fmla="*/ 815546 w 2146512"/>
              <a:gd name="connsiteY5-1488" fmla="*/ 1081249 h 2261320"/>
              <a:gd name="connsiteX6-1489" fmla="*/ 636374 w 2146512"/>
              <a:gd name="connsiteY6-1490" fmla="*/ 123600 h 2261320"/>
              <a:gd name="connsiteX7-1491" fmla="*/ 1044146 w 2146512"/>
              <a:gd name="connsiteY7-1492" fmla="*/ 908255 h 2261320"/>
              <a:gd name="connsiteX8-1493" fmla="*/ 1161536 w 2146512"/>
              <a:gd name="connsiteY8-1494" fmla="*/ 33 h 2261320"/>
              <a:gd name="connsiteX9-1495" fmla="*/ 1315995 w 2146512"/>
              <a:gd name="connsiteY9-1496" fmla="*/ 914433 h 2261320"/>
              <a:gd name="connsiteX10-1497" fmla="*/ 1723768 w 2146512"/>
              <a:gd name="connsiteY10-1498" fmla="*/ 160671 h 2261320"/>
              <a:gd name="connsiteX11-1499" fmla="*/ 1600200 w 2146512"/>
              <a:gd name="connsiteY11-1500" fmla="*/ 1056536 h 2261320"/>
              <a:gd name="connsiteX12-1501" fmla="*/ 2131541 w 2146512"/>
              <a:gd name="connsiteY12-1502" fmla="*/ 519017 h 2261320"/>
              <a:gd name="connsiteX13-1503" fmla="*/ 1810265 w 2146512"/>
              <a:gd name="connsiteY13-1504" fmla="*/ 1248066 h 2261320"/>
              <a:gd name="connsiteX14-1505" fmla="*/ 1594022 w 2146512"/>
              <a:gd name="connsiteY14-1506" fmla="*/ 2100682 h 2261320"/>
              <a:gd name="connsiteX15-1507" fmla="*/ 1606379 w 2146512"/>
              <a:gd name="connsiteY15-1508" fmla="*/ 2261320 h 2261320"/>
              <a:gd name="connsiteX16-1509" fmla="*/ 963827 w 2146512"/>
              <a:gd name="connsiteY16-1510" fmla="*/ 2255141 h 2261320"/>
              <a:gd name="connsiteX0-1511" fmla="*/ 963827 w 2146512"/>
              <a:gd name="connsiteY0-1512" fmla="*/ 2255141 h 2261320"/>
              <a:gd name="connsiteX1-1513" fmla="*/ 957649 w 2146512"/>
              <a:gd name="connsiteY1-1514" fmla="*/ 2075968 h 2261320"/>
              <a:gd name="connsiteX2-1515" fmla="*/ 537519 w 2146512"/>
              <a:gd name="connsiteY2-1516" fmla="*/ 1674374 h 2261320"/>
              <a:gd name="connsiteX3-1517" fmla="*/ 0 w 2146512"/>
              <a:gd name="connsiteY3-1518" fmla="*/ 1383990 h 2261320"/>
              <a:gd name="connsiteX4-1519" fmla="*/ 518984 w 2146512"/>
              <a:gd name="connsiteY4-1520" fmla="*/ 1340741 h 2261320"/>
              <a:gd name="connsiteX5-1521" fmla="*/ 815546 w 2146512"/>
              <a:gd name="connsiteY5-1522" fmla="*/ 1081249 h 2261320"/>
              <a:gd name="connsiteX6-1523" fmla="*/ 636374 w 2146512"/>
              <a:gd name="connsiteY6-1524" fmla="*/ 123600 h 2261320"/>
              <a:gd name="connsiteX7-1525" fmla="*/ 1044146 w 2146512"/>
              <a:gd name="connsiteY7-1526" fmla="*/ 908255 h 2261320"/>
              <a:gd name="connsiteX8-1527" fmla="*/ 1161536 w 2146512"/>
              <a:gd name="connsiteY8-1528" fmla="*/ 33 h 2261320"/>
              <a:gd name="connsiteX9-1529" fmla="*/ 1315995 w 2146512"/>
              <a:gd name="connsiteY9-1530" fmla="*/ 914433 h 2261320"/>
              <a:gd name="connsiteX10-1531" fmla="*/ 1723768 w 2146512"/>
              <a:gd name="connsiteY10-1532" fmla="*/ 160671 h 2261320"/>
              <a:gd name="connsiteX11-1533" fmla="*/ 1600200 w 2146512"/>
              <a:gd name="connsiteY11-1534" fmla="*/ 1056536 h 2261320"/>
              <a:gd name="connsiteX12-1535" fmla="*/ 2131541 w 2146512"/>
              <a:gd name="connsiteY12-1536" fmla="*/ 519017 h 2261320"/>
              <a:gd name="connsiteX13-1537" fmla="*/ 1810265 w 2146512"/>
              <a:gd name="connsiteY13-1538" fmla="*/ 1248066 h 2261320"/>
              <a:gd name="connsiteX14-1539" fmla="*/ 1594022 w 2146512"/>
              <a:gd name="connsiteY14-1540" fmla="*/ 2100682 h 2261320"/>
              <a:gd name="connsiteX15-1541" fmla="*/ 1606379 w 2146512"/>
              <a:gd name="connsiteY15-1542" fmla="*/ 2261320 h 2261320"/>
              <a:gd name="connsiteX16-1543" fmla="*/ 963827 w 2146512"/>
              <a:gd name="connsiteY16-1544" fmla="*/ 2255141 h 2261320"/>
              <a:gd name="connsiteX0-1545" fmla="*/ 963827 w 2146512"/>
              <a:gd name="connsiteY0-1546" fmla="*/ 2255141 h 2261320"/>
              <a:gd name="connsiteX1-1547" fmla="*/ 957649 w 2146512"/>
              <a:gd name="connsiteY1-1548" fmla="*/ 2075968 h 2261320"/>
              <a:gd name="connsiteX2-1549" fmla="*/ 537519 w 2146512"/>
              <a:gd name="connsiteY2-1550" fmla="*/ 1674374 h 2261320"/>
              <a:gd name="connsiteX3-1551" fmla="*/ 0 w 2146512"/>
              <a:gd name="connsiteY3-1552" fmla="*/ 1383990 h 2261320"/>
              <a:gd name="connsiteX4-1553" fmla="*/ 518984 w 2146512"/>
              <a:gd name="connsiteY4-1554" fmla="*/ 1340741 h 2261320"/>
              <a:gd name="connsiteX5-1555" fmla="*/ 815546 w 2146512"/>
              <a:gd name="connsiteY5-1556" fmla="*/ 1081249 h 2261320"/>
              <a:gd name="connsiteX6-1557" fmla="*/ 636374 w 2146512"/>
              <a:gd name="connsiteY6-1558" fmla="*/ 123600 h 2261320"/>
              <a:gd name="connsiteX7-1559" fmla="*/ 1044146 w 2146512"/>
              <a:gd name="connsiteY7-1560" fmla="*/ 908255 h 2261320"/>
              <a:gd name="connsiteX8-1561" fmla="*/ 1161536 w 2146512"/>
              <a:gd name="connsiteY8-1562" fmla="*/ 33 h 2261320"/>
              <a:gd name="connsiteX9-1563" fmla="*/ 1315995 w 2146512"/>
              <a:gd name="connsiteY9-1564" fmla="*/ 914433 h 2261320"/>
              <a:gd name="connsiteX10-1565" fmla="*/ 1723768 w 2146512"/>
              <a:gd name="connsiteY10-1566" fmla="*/ 160671 h 2261320"/>
              <a:gd name="connsiteX11-1567" fmla="*/ 1600200 w 2146512"/>
              <a:gd name="connsiteY11-1568" fmla="*/ 1056536 h 2261320"/>
              <a:gd name="connsiteX12-1569" fmla="*/ 2131541 w 2146512"/>
              <a:gd name="connsiteY12-1570" fmla="*/ 519017 h 2261320"/>
              <a:gd name="connsiteX13-1571" fmla="*/ 1810265 w 2146512"/>
              <a:gd name="connsiteY13-1572" fmla="*/ 1248066 h 2261320"/>
              <a:gd name="connsiteX14-1573" fmla="*/ 1594022 w 2146512"/>
              <a:gd name="connsiteY14-1574" fmla="*/ 2100682 h 2261320"/>
              <a:gd name="connsiteX15-1575" fmla="*/ 1606379 w 2146512"/>
              <a:gd name="connsiteY15-1576" fmla="*/ 2261320 h 2261320"/>
              <a:gd name="connsiteX16-1577" fmla="*/ 963827 w 2146512"/>
              <a:gd name="connsiteY16-1578" fmla="*/ 2255141 h 2261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FF9966"/>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任意多边形 5"/>
          <p:cNvSpPr/>
          <p:nvPr/>
        </p:nvSpPr>
        <p:spPr>
          <a:xfrm>
            <a:off x="3429000" y="3086100"/>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任意多边形 7"/>
          <p:cNvSpPr/>
          <p:nvPr/>
        </p:nvSpPr>
        <p:spPr>
          <a:xfrm>
            <a:off x="3983765" y="2197100"/>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22201 w 1219200"/>
              <a:gd name="connsiteY6-14" fmla="*/ 561975 h 704850"/>
              <a:gd name="connsiteX7" fmla="*/ 1219200 w 1219200"/>
              <a:gd name="connsiteY7" fmla="*/ 704850 h 704850"/>
              <a:gd name="connsiteX0-15" fmla="*/ 1219200 w 1393676"/>
              <a:gd name="connsiteY0-16" fmla="*/ 704850 h 1238250"/>
              <a:gd name="connsiteX1-17" fmla="*/ 809625 w 1393676"/>
              <a:gd name="connsiteY1-18" fmla="*/ 0 h 1238250"/>
              <a:gd name="connsiteX2-19" fmla="*/ 95250 w 1393676"/>
              <a:gd name="connsiteY2-20" fmla="*/ 0 h 1238250"/>
              <a:gd name="connsiteX3-21" fmla="*/ 0 w 1393676"/>
              <a:gd name="connsiteY3-22" fmla="*/ 200025 h 1238250"/>
              <a:gd name="connsiteX4-23" fmla="*/ 95250 w 1393676"/>
              <a:gd name="connsiteY4-24" fmla="*/ 400050 h 1238250"/>
              <a:gd name="connsiteX5-25" fmla="*/ 828675 w 1393676"/>
              <a:gd name="connsiteY5-26" fmla="*/ 400050 h 1238250"/>
              <a:gd name="connsiteX6-27" fmla="*/ 1393676 w 1393676"/>
              <a:gd name="connsiteY6-28" fmla="*/ 1238250 h 1238250"/>
              <a:gd name="connsiteX7-29" fmla="*/ 1219200 w 1393676"/>
              <a:gd name="connsiteY7-30" fmla="*/ 704850 h 1238250"/>
              <a:gd name="connsiteX0-31" fmla="*/ 1393676 w 1393676"/>
              <a:gd name="connsiteY0-32" fmla="*/ 1238250 h 1238250"/>
              <a:gd name="connsiteX1-33" fmla="*/ 809625 w 1393676"/>
              <a:gd name="connsiteY1-34" fmla="*/ 0 h 1238250"/>
              <a:gd name="connsiteX2-35" fmla="*/ 95250 w 1393676"/>
              <a:gd name="connsiteY2-36" fmla="*/ 0 h 1238250"/>
              <a:gd name="connsiteX3-37" fmla="*/ 0 w 1393676"/>
              <a:gd name="connsiteY3-38" fmla="*/ 200025 h 1238250"/>
              <a:gd name="connsiteX4-39" fmla="*/ 95250 w 1393676"/>
              <a:gd name="connsiteY4-40" fmla="*/ 400050 h 1238250"/>
              <a:gd name="connsiteX5-41" fmla="*/ 828675 w 1393676"/>
              <a:gd name="connsiteY5-42" fmla="*/ 400050 h 1238250"/>
              <a:gd name="connsiteX6-43" fmla="*/ 1393676 w 1393676"/>
              <a:gd name="connsiteY6-44" fmla="*/ 1238250 h 1238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任意多边形 9"/>
          <p:cNvSpPr/>
          <p:nvPr/>
        </p:nvSpPr>
        <p:spPr>
          <a:xfrm flipH="1">
            <a:off x="6565900" y="2686315"/>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83940 w 1219200"/>
              <a:gd name="connsiteY6-14" fmla="*/ 614164 h 704850"/>
              <a:gd name="connsiteX7" fmla="*/ 1219200 w 1219200"/>
              <a:gd name="connsiteY7" fmla="*/ 704850 h 704850"/>
              <a:gd name="connsiteX0-15" fmla="*/ 1219200 w 1226815"/>
              <a:gd name="connsiteY0-16" fmla="*/ 704850 h 1014214"/>
              <a:gd name="connsiteX1-17" fmla="*/ 809625 w 1226815"/>
              <a:gd name="connsiteY1-18" fmla="*/ 0 h 1014214"/>
              <a:gd name="connsiteX2-19" fmla="*/ 95250 w 1226815"/>
              <a:gd name="connsiteY2-20" fmla="*/ 0 h 1014214"/>
              <a:gd name="connsiteX3-21" fmla="*/ 0 w 1226815"/>
              <a:gd name="connsiteY3-22" fmla="*/ 200025 h 1014214"/>
              <a:gd name="connsiteX4-23" fmla="*/ 95250 w 1226815"/>
              <a:gd name="connsiteY4-24" fmla="*/ 400050 h 1014214"/>
              <a:gd name="connsiteX5-25" fmla="*/ 828675 w 1226815"/>
              <a:gd name="connsiteY5-26" fmla="*/ 400050 h 1014214"/>
              <a:gd name="connsiteX6-27" fmla="*/ 1226815 w 1226815"/>
              <a:gd name="connsiteY6-28" fmla="*/ 1014214 h 1014214"/>
              <a:gd name="connsiteX7-29" fmla="*/ 1219200 w 1226815"/>
              <a:gd name="connsiteY7-30" fmla="*/ 704850 h 1014214"/>
              <a:gd name="connsiteX0-31" fmla="*/ 1226815 w 1226815"/>
              <a:gd name="connsiteY0-32" fmla="*/ 1014214 h 1014214"/>
              <a:gd name="connsiteX1-33" fmla="*/ 809625 w 1226815"/>
              <a:gd name="connsiteY1-34" fmla="*/ 0 h 1014214"/>
              <a:gd name="connsiteX2-35" fmla="*/ 95250 w 1226815"/>
              <a:gd name="connsiteY2-36" fmla="*/ 0 h 1014214"/>
              <a:gd name="connsiteX3-37" fmla="*/ 0 w 1226815"/>
              <a:gd name="connsiteY3-38" fmla="*/ 200025 h 1014214"/>
              <a:gd name="connsiteX4-39" fmla="*/ 95250 w 1226815"/>
              <a:gd name="connsiteY4-40" fmla="*/ 400050 h 1014214"/>
              <a:gd name="connsiteX5-41" fmla="*/ 828675 w 1226815"/>
              <a:gd name="connsiteY5-42" fmla="*/ 400050 h 1014214"/>
              <a:gd name="connsiteX6-43" fmla="*/ 1226815 w 1226815"/>
              <a:gd name="connsiteY6-44" fmla="*/ 1014214 h 1014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任意多边形 10"/>
          <p:cNvSpPr/>
          <p:nvPr/>
        </p:nvSpPr>
        <p:spPr>
          <a:xfrm flipH="1">
            <a:off x="7150099" y="3699137"/>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1135370 w 1219200"/>
              <a:gd name="connsiteY1-4" fmla="*/ 530822 h 704850"/>
              <a:gd name="connsiteX2-5" fmla="*/ 809625 w 1219200"/>
              <a:gd name="connsiteY2-6" fmla="*/ 0 h 704850"/>
              <a:gd name="connsiteX3-7" fmla="*/ 95250 w 1219200"/>
              <a:gd name="connsiteY3-8" fmla="*/ 0 h 704850"/>
              <a:gd name="connsiteX4-9" fmla="*/ 0 w 1219200"/>
              <a:gd name="connsiteY4-10" fmla="*/ 200025 h 704850"/>
              <a:gd name="connsiteX5-11" fmla="*/ 95250 w 1219200"/>
              <a:gd name="connsiteY5-12" fmla="*/ 400050 h 704850"/>
              <a:gd name="connsiteX6-13" fmla="*/ 828675 w 1219200"/>
              <a:gd name="connsiteY6-14" fmla="*/ 400050 h 704850"/>
              <a:gd name="connsiteX7" fmla="*/ 1219200 w 1219200"/>
              <a:gd name="connsiteY7" fmla="*/ 704850 h 704850"/>
              <a:gd name="connsiteX0-15" fmla="*/ 1219200 w 1219200"/>
              <a:gd name="connsiteY0-16" fmla="*/ 704850 h 704850"/>
              <a:gd name="connsiteX1-17" fmla="*/ 1135370 w 1219200"/>
              <a:gd name="connsiteY1-18" fmla="*/ 530822 h 704850"/>
              <a:gd name="connsiteX2-19" fmla="*/ 809625 w 1219200"/>
              <a:gd name="connsiteY2-20" fmla="*/ 0 h 704850"/>
              <a:gd name="connsiteX3-21" fmla="*/ 95250 w 1219200"/>
              <a:gd name="connsiteY3-22" fmla="*/ 0 h 704850"/>
              <a:gd name="connsiteX4-23" fmla="*/ 0 w 1219200"/>
              <a:gd name="connsiteY4-24" fmla="*/ 200025 h 704850"/>
              <a:gd name="connsiteX5-25" fmla="*/ 95250 w 1219200"/>
              <a:gd name="connsiteY5-26" fmla="*/ 400050 h 704850"/>
              <a:gd name="connsiteX6-27" fmla="*/ 828675 w 1219200"/>
              <a:gd name="connsiteY6-28" fmla="*/ 400050 h 704850"/>
              <a:gd name="connsiteX7-29" fmla="*/ 1021070 w 1219200"/>
              <a:gd name="connsiteY7-30" fmla="*/ 549872 h 704850"/>
              <a:gd name="connsiteX8" fmla="*/ 1219200 w 1219200"/>
              <a:gd name="connsiteY8" fmla="*/ 704850 h 704850"/>
              <a:gd name="connsiteX0-31" fmla="*/ 1021070 w 1135370"/>
              <a:gd name="connsiteY0-32" fmla="*/ 549872 h 549872"/>
              <a:gd name="connsiteX1-33" fmla="*/ 1135370 w 1135370"/>
              <a:gd name="connsiteY1-34" fmla="*/ 530822 h 549872"/>
              <a:gd name="connsiteX2-35" fmla="*/ 809625 w 1135370"/>
              <a:gd name="connsiteY2-36" fmla="*/ 0 h 549872"/>
              <a:gd name="connsiteX3-37" fmla="*/ 95250 w 1135370"/>
              <a:gd name="connsiteY3-38" fmla="*/ 0 h 549872"/>
              <a:gd name="connsiteX4-39" fmla="*/ 0 w 1135370"/>
              <a:gd name="connsiteY4-40" fmla="*/ 200025 h 549872"/>
              <a:gd name="connsiteX5-41" fmla="*/ 95250 w 1135370"/>
              <a:gd name="connsiteY5-42" fmla="*/ 400050 h 549872"/>
              <a:gd name="connsiteX6-43" fmla="*/ 828675 w 1135370"/>
              <a:gd name="connsiteY6-44" fmla="*/ 400050 h 549872"/>
              <a:gd name="connsiteX7-45" fmla="*/ 1021070 w 1135370"/>
              <a:gd name="connsiteY7-46" fmla="*/ 549872 h 549872"/>
              <a:gd name="connsiteX0-47" fmla="*/ 1211570 w 1211570"/>
              <a:gd name="connsiteY0-48" fmla="*/ 626072 h 626072"/>
              <a:gd name="connsiteX1-49" fmla="*/ 1135370 w 1211570"/>
              <a:gd name="connsiteY1-50" fmla="*/ 530822 h 626072"/>
              <a:gd name="connsiteX2-51" fmla="*/ 809625 w 1211570"/>
              <a:gd name="connsiteY2-52" fmla="*/ 0 h 626072"/>
              <a:gd name="connsiteX3-53" fmla="*/ 95250 w 1211570"/>
              <a:gd name="connsiteY3-54" fmla="*/ 0 h 626072"/>
              <a:gd name="connsiteX4-55" fmla="*/ 0 w 1211570"/>
              <a:gd name="connsiteY4-56" fmla="*/ 200025 h 626072"/>
              <a:gd name="connsiteX5-57" fmla="*/ 95250 w 1211570"/>
              <a:gd name="connsiteY5-58" fmla="*/ 400050 h 626072"/>
              <a:gd name="connsiteX6-59" fmla="*/ 828675 w 1211570"/>
              <a:gd name="connsiteY6-60" fmla="*/ 400050 h 626072"/>
              <a:gd name="connsiteX7-61" fmla="*/ 1211570 w 1211570"/>
              <a:gd name="connsiteY7-62" fmla="*/ 626072 h 626072"/>
              <a:gd name="connsiteX0-63" fmla="*/ 1211570 w 1211570"/>
              <a:gd name="connsiteY0-64" fmla="*/ 626072 h 626072"/>
              <a:gd name="connsiteX1-65" fmla="*/ 809625 w 1211570"/>
              <a:gd name="connsiteY1-66" fmla="*/ 0 h 626072"/>
              <a:gd name="connsiteX2-67" fmla="*/ 95250 w 1211570"/>
              <a:gd name="connsiteY2-68" fmla="*/ 0 h 626072"/>
              <a:gd name="connsiteX3-69" fmla="*/ 0 w 1211570"/>
              <a:gd name="connsiteY3-70" fmla="*/ 200025 h 626072"/>
              <a:gd name="connsiteX4-71" fmla="*/ 95250 w 1211570"/>
              <a:gd name="connsiteY4-72" fmla="*/ 400050 h 626072"/>
              <a:gd name="connsiteX5-73" fmla="*/ 828675 w 1211570"/>
              <a:gd name="connsiteY5-74" fmla="*/ 400050 h 626072"/>
              <a:gd name="connsiteX6-75" fmla="*/ 1211570 w 1211570"/>
              <a:gd name="connsiteY6-76" fmla="*/ 626072 h 626072"/>
              <a:gd name="connsiteX0-77" fmla="*/ 1211570 w 1211570"/>
              <a:gd name="connsiteY0-78" fmla="*/ 626072 h 626072"/>
              <a:gd name="connsiteX1-79" fmla="*/ 809625 w 1211570"/>
              <a:gd name="connsiteY1-80" fmla="*/ 0 h 626072"/>
              <a:gd name="connsiteX2-81" fmla="*/ 95250 w 1211570"/>
              <a:gd name="connsiteY2-82" fmla="*/ 0 h 626072"/>
              <a:gd name="connsiteX3-83" fmla="*/ 0 w 1211570"/>
              <a:gd name="connsiteY3-84" fmla="*/ 200025 h 626072"/>
              <a:gd name="connsiteX4-85" fmla="*/ 95250 w 1211570"/>
              <a:gd name="connsiteY4-86" fmla="*/ 400050 h 626072"/>
              <a:gd name="connsiteX5-87" fmla="*/ 828675 w 1211570"/>
              <a:gd name="connsiteY5-88" fmla="*/ 400050 h 626072"/>
              <a:gd name="connsiteX6-89" fmla="*/ 1002020 w 1211570"/>
              <a:gd name="connsiteY6-90" fmla="*/ 511772 h 626072"/>
              <a:gd name="connsiteX7-91" fmla="*/ 1211570 w 1211570"/>
              <a:gd name="connsiteY7-92" fmla="*/ 626072 h 626072"/>
              <a:gd name="connsiteX0-93" fmla="*/ 1211570 w 1211570"/>
              <a:gd name="connsiteY0-94" fmla="*/ 626072 h 626072"/>
              <a:gd name="connsiteX1-95" fmla="*/ 1087745 w 1211570"/>
              <a:gd name="connsiteY1-96" fmla="*/ 416522 h 626072"/>
              <a:gd name="connsiteX2-97" fmla="*/ 809625 w 1211570"/>
              <a:gd name="connsiteY2-98" fmla="*/ 0 h 626072"/>
              <a:gd name="connsiteX3-99" fmla="*/ 95250 w 1211570"/>
              <a:gd name="connsiteY3-100" fmla="*/ 0 h 626072"/>
              <a:gd name="connsiteX4-101" fmla="*/ 0 w 1211570"/>
              <a:gd name="connsiteY4-102" fmla="*/ 200025 h 626072"/>
              <a:gd name="connsiteX5-103" fmla="*/ 95250 w 1211570"/>
              <a:gd name="connsiteY5-104" fmla="*/ 400050 h 626072"/>
              <a:gd name="connsiteX6-105" fmla="*/ 828675 w 1211570"/>
              <a:gd name="connsiteY6-106" fmla="*/ 400050 h 626072"/>
              <a:gd name="connsiteX7-107" fmla="*/ 1002020 w 1211570"/>
              <a:gd name="connsiteY7-108" fmla="*/ 511772 h 626072"/>
              <a:gd name="connsiteX8-109" fmla="*/ 1211570 w 1211570"/>
              <a:gd name="connsiteY8-110" fmla="*/ 626072 h 626072"/>
              <a:gd name="connsiteX0-111" fmla="*/ 1392545 w 1392545"/>
              <a:gd name="connsiteY0-112" fmla="*/ 540347 h 540347"/>
              <a:gd name="connsiteX1-113" fmla="*/ 1087745 w 1392545"/>
              <a:gd name="connsiteY1-114" fmla="*/ 416522 h 540347"/>
              <a:gd name="connsiteX2-115" fmla="*/ 809625 w 1392545"/>
              <a:gd name="connsiteY2-116" fmla="*/ 0 h 540347"/>
              <a:gd name="connsiteX3-117" fmla="*/ 95250 w 1392545"/>
              <a:gd name="connsiteY3-118" fmla="*/ 0 h 540347"/>
              <a:gd name="connsiteX4-119" fmla="*/ 0 w 1392545"/>
              <a:gd name="connsiteY4-120" fmla="*/ 200025 h 540347"/>
              <a:gd name="connsiteX5-121" fmla="*/ 95250 w 1392545"/>
              <a:gd name="connsiteY5-122" fmla="*/ 400050 h 540347"/>
              <a:gd name="connsiteX6-123" fmla="*/ 828675 w 1392545"/>
              <a:gd name="connsiteY6-124" fmla="*/ 400050 h 540347"/>
              <a:gd name="connsiteX7-125" fmla="*/ 1002020 w 1392545"/>
              <a:gd name="connsiteY7-126" fmla="*/ 511772 h 540347"/>
              <a:gd name="connsiteX8-127" fmla="*/ 1392545 w 1392545"/>
              <a:gd name="connsiteY8-128" fmla="*/ 540347 h 540347"/>
              <a:gd name="connsiteX0-129" fmla="*/ 1392545 w 1392545"/>
              <a:gd name="connsiteY0-130" fmla="*/ 540347 h 616547"/>
              <a:gd name="connsiteX1-131" fmla="*/ 1087745 w 1392545"/>
              <a:gd name="connsiteY1-132" fmla="*/ 416522 h 616547"/>
              <a:gd name="connsiteX2-133" fmla="*/ 809625 w 1392545"/>
              <a:gd name="connsiteY2-134" fmla="*/ 0 h 616547"/>
              <a:gd name="connsiteX3-135" fmla="*/ 95250 w 1392545"/>
              <a:gd name="connsiteY3-136" fmla="*/ 0 h 616547"/>
              <a:gd name="connsiteX4-137" fmla="*/ 0 w 1392545"/>
              <a:gd name="connsiteY4-138" fmla="*/ 200025 h 616547"/>
              <a:gd name="connsiteX5-139" fmla="*/ 95250 w 1392545"/>
              <a:gd name="connsiteY5-140" fmla="*/ 400050 h 616547"/>
              <a:gd name="connsiteX6-141" fmla="*/ 828675 w 1392545"/>
              <a:gd name="connsiteY6-142" fmla="*/ 400050 h 616547"/>
              <a:gd name="connsiteX7-143" fmla="*/ 1240145 w 1392545"/>
              <a:gd name="connsiteY7-144" fmla="*/ 616547 h 616547"/>
              <a:gd name="connsiteX8-145" fmla="*/ 1392545 w 1392545"/>
              <a:gd name="connsiteY8-146" fmla="*/ 540347 h 616547"/>
              <a:gd name="connsiteX0-147" fmla="*/ 1240145 w 1240145"/>
              <a:gd name="connsiteY0-148" fmla="*/ 616547 h 616547"/>
              <a:gd name="connsiteX1-149" fmla="*/ 1087745 w 1240145"/>
              <a:gd name="connsiteY1-150" fmla="*/ 416522 h 616547"/>
              <a:gd name="connsiteX2-151" fmla="*/ 809625 w 1240145"/>
              <a:gd name="connsiteY2-152" fmla="*/ 0 h 616547"/>
              <a:gd name="connsiteX3-153" fmla="*/ 95250 w 1240145"/>
              <a:gd name="connsiteY3-154" fmla="*/ 0 h 616547"/>
              <a:gd name="connsiteX4-155" fmla="*/ 0 w 1240145"/>
              <a:gd name="connsiteY4-156" fmla="*/ 200025 h 616547"/>
              <a:gd name="connsiteX5-157" fmla="*/ 95250 w 1240145"/>
              <a:gd name="connsiteY5-158" fmla="*/ 400050 h 616547"/>
              <a:gd name="connsiteX6-159" fmla="*/ 828675 w 1240145"/>
              <a:gd name="connsiteY6-160" fmla="*/ 400050 h 616547"/>
              <a:gd name="connsiteX7-161" fmla="*/ 1240145 w 1240145"/>
              <a:gd name="connsiteY7-162" fmla="*/ 616547 h 616547"/>
              <a:gd name="connsiteX0-163" fmla="*/ 1240145 w 1240145"/>
              <a:gd name="connsiteY0-164" fmla="*/ 616547 h 616547"/>
              <a:gd name="connsiteX1-165" fmla="*/ 809625 w 1240145"/>
              <a:gd name="connsiteY1-166" fmla="*/ 0 h 616547"/>
              <a:gd name="connsiteX2-167" fmla="*/ 95250 w 1240145"/>
              <a:gd name="connsiteY2-168" fmla="*/ 0 h 616547"/>
              <a:gd name="connsiteX3-169" fmla="*/ 0 w 1240145"/>
              <a:gd name="connsiteY3-170" fmla="*/ 200025 h 616547"/>
              <a:gd name="connsiteX4-171" fmla="*/ 95250 w 1240145"/>
              <a:gd name="connsiteY4-172" fmla="*/ 400050 h 616547"/>
              <a:gd name="connsiteX5-173" fmla="*/ 828675 w 1240145"/>
              <a:gd name="connsiteY5-174" fmla="*/ 400050 h 616547"/>
              <a:gd name="connsiteX6-175" fmla="*/ 1240145 w 1240145"/>
              <a:gd name="connsiteY6-176" fmla="*/ 616547 h 6165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椭圆 6"/>
          <p:cNvSpPr/>
          <p:nvPr/>
        </p:nvSpPr>
        <p:spPr>
          <a:xfrm>
            <a:off x="5016501"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椭圆 12"/>
          <p:cNvSpPr/>
          <p:nvPr/>
        </p:nvSpPr>
        <p:spPr>
          <a:xfrm>
            <a:off x="5746750" y="37973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椭圆 13"/>
          <p:cNvSpPr/>
          <p:nvPr/>
        </p:nvSpPr>
        <p:spPr>
          <a:xfrm>
            <a:off x="6470649"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椭圆 14"/>
          <p:cNvSpPr/>
          <p:nvPr/>
        </p:nvSpPr>
        <p:spPr>
          <a:xfrm>
            <a:off x="6996914" y="4521199"/>
            <a:ext cx="190500" cy="1905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TextBox 15"/>
          <p:cNvSpPr txBox="1"/>
          <p:nvPr/>
        </p:nvSpPr>
        <p:spPr>
          <a:xfrm>
            <a:off x="3002753" y="3739231"/>
            <a:ext cx="1159292" cy="338554"/>
          </a:xfrm>
          <a:prstGeom prst="rect">
            <a:avLst/>
          </a:prstGeom>
          <a:noFill/>
        </p:spPr>
        <p:txBody>
          <a:bodyPr wrap="none" rtlCol="0">
            <a:spAutoFit/>
          </a:bodyPr>
          <a:lstStyle/>
          <a:p>
            <a:r>
              <a:rPr lang="zh-CN" altLang="en-US" sz="1600" spc="300" dirty="0">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TextBox 16"/>
          <p:cNvSpPr txBox="1"/>
          <p:nvPr/>
        </p:nvSpPr>
        <p:spPr>
          <a:xfrm>
            <a:off x="2597131" y="4036754"/>
            <a:ext cx="2038833" cy="64633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TextBox 17"/>
          <p:cNvSpPr txBox="1"/>
          <p:nvPr/>
        </p:nvSpPr>
        <p:spPr>
          <a:xfrm>
            <a:off x="2123387" y="1974334"/>
            <a:ext cx="1159292" cy="338554"/>
          </a:xfrm>
          <a:prstGeom prst="rect">
            <a:avLst/>
          </a:prstGeom>
          <a:noFill/>
        </p:spPr>
        <p:txBody>
          <a:bodyPr wrap="none" rtlCol="0">
            <a:spAutoFit/>
          </a:bodyPr>
          <a:lstStyle>
            <a:defPPr>
              <a:defRPr lang="zh-CN"/>
            </a:defPPr>
            <a:lvl1pPr algn="r">
              <a:defRPr sz="1200">
                <a:solidFill>
                  <a:srgbClr val="F09C2A"/>
                </a:solidFill>
                <a:latin typeface="Arial Rounded MT Bold" pitchFamily="34" charset="0"/>
              </a:defRPr>
            </a:lvl1pPr>
          </a:lstStyle>
          <a:p>
            <a:pPr algn="l"/>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TextBox 18"/>
          <p:cNvSpPr txBox="1"/>
          <p:nvPr/>
        </p:nvSpPr>
        <p:spPr>
          <a:xfrm>
            <a:off x="1725072" y="2292253"/>
            <a:ext cx="2038833" cy="64633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TextBox 19"/>
          <p:cNvSpPr txBox="1"/>
          <p:nvPr/>
        </p:nvSpPr>
        <p:spPr>
          <a:xfrm>
            <a:off x="8458167" y="2506519"/>
            <a:ext cx="1159292" cy="338554"/>
          </a:xfrm>
          <a:prstGeom prst="rect">
            <a:avLst/>
          </a:prstGeom>
          <a:noFill/>
        </p:spPr>
        <p:txBody>
          <a:bodyPr wrap="none" rtlCol="0">
            <a:spAutoFit/>
          </a:bodyPr>
          <a:lstStyle>
            <a:defPPr>
              <a:defRPr lang="zh-CN"/>
            </a:defPPr>
            <a:lvl1pPr>
              <a:defRPr sz="1200">
                <a:solidFill>
                  <a:srgbClr val="86A150"/>
                </a:solidFill>
                <a:latin typeface="Arial Rounded MT Bold" pitchFamily="34" charset="0"/>
              </a:defRPr>
            </a:lvl1pPr>
          </a:lstStyle>
          <a:p>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TextBox 20"/>
          <p:cNvSpPr txBox="1"/>
          <p:nvPr/>
        </p:nvSpPr>
        <p:spPr>
          <a:xfrm>
            <a:off x="8296904" y="2852802"/>
            <a:ext cx="2038833" cy="64633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TextBox 21"/>
          <p:cNvSpPr txBox="1"/>
          <p:nvPr/>
        </p:nvSpPr>
        <p:spPr>
          <a:xfrm>
            <a:off x="7648483" y="4501632"/>
            <a:ext cx="1159292" cy="338554"/>
          </a:xfrm>
          <a:prstGeom prst="rect">
            <a:avLst/>
          </a:prstGeom>
          <a:noFill/>
        </p:spPr>
        <p:txBody>
          <a:bodyPr wrap="none" rtlCol="0">
            <a:spAutoFit/>
          </a:bodyPr>
          <a:lstStyle>
            <a:defPPr>
              <a:defRPr lang="zh-CN"/>
            </a:defPPr>
            <a:lvl1pPr>
              <a:defRPr sz="1200" b="0">
                <a:solidFill>
                  <a:srgbClr val="338288"/>
                </a:solidFill>
                <a:latin typeface="Arial Rounded MT Bold" pitchFamily="34" charset="0"/>
              </a:defRPr>
            </a:lvl1pPr>
          </a:lstStyle>
          <a:p>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TextBox 22"/>
          <p:cNvSpPr txBox="1"/>
          <p:nvPr/>
        </p:nvSpPr>
        <p:spPr>
          <a:xfrm>
            <a:off x="7383776" y="4840186"/>
            <a:ext cx="2038833" cy="64633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4" name="组合 23"/>
          <p:cNvGrpSpPr/>
          <p:nvPr/>
        </p:nvGrpSpPr>
        <p:grpSpPr>
          <a:xfrm>
            <a:off x="7445203"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7" name="组合 26"/>
          <p:cNvGrpSpPr/>
          <p:nvPr/>
        </p:nvGrpSpPr>
        <p:grpSpPr>
          <a:xfrm>
            <a:off x="3873319" y="3223625"/>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8048387" y="3797301"/>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498305" y="2278881"/>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56" name="直接连接符 55"/>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59" name="组合 58"/>
          <p:cNvGrpSpPr/>
          <p:nvPr/>
        </p:nvGrpSpPr>
        <p:grpSpPr>
          <a:xfrm>
            <a:off x="0" y="247949"/>
            <a:ext cx="12192000" cy="400110"/>
            <a:chOff x="0" y="247949"/>
            <a:chExt cx="12192000" cy="400110"/>
          </a:xfrm>
        </p:grpSpPr>
        <p:sp>
          <p:nvSpPr>
            <p:cNvPr id="60" name="矩形 59"/>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1"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02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研究过程演示</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2" name="矩形 61"/>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P spid="7" grpId="0" animBg="1"/>
      <p:bldP spid="13" grpId="0" animBg="1"/>
      <p:bldP spid="14" grpId="0" animBg="1"/>
      <p:bldP spid="15" grpId="0" animBg="1"/>
      <p:bldP spid="16" grpId="0"/>
      <p:bldP spid="17" grpId="0"/>
      <p:bldP spid="18" grpId="0"/>
      <p:bldP spid="19"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663729" y="1700808"/>
            <a:ext cx="2304256" cy="3923737"/>
            <a:chOff x="3663729" y="1700808"/>
            <a:chExt cx="2304256" cy="3923737"/>
          </a:xfrm>
        </p:grpSpPr>
        <p:sp>
          <p:nvSpPr>
            <p:cNvPr id="113" name="圆角矩形 112"/>
            <p:cNvSpPr/>
            <p:nvPr/>
          </p:nvSpPr>
          <p:spPr>
            <a:xfrm>
              <a:off x="3663729" y="2213948"/>
              <a:ext cx="2304256" cy="3410597"/>
            </a:xfrm>
            <a:prstGeom prst="roundRect">
              <a:avLst>
                <a:gd name="adj" fmla="val 3230"/>
              </a:avLst>
            </a:prstGeom>
            <a:solidFill>
              <a:srgbClr val="084772"/>
            </a:solidFill>
            <a:ln w="19050">
              <a:noFill/>
            </a:ln>
          </p:spPr>
          <p:txBody>
            <a:bodyPr rtlCol="0" anchor="ctr"/>
            <a:lstStyle/>
            <a:p>
              <a:pPr algn="ctr"/>
              <a:endParaRPr lang="zh-CN" altLang="en-US" sz="213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14" name="直接箭头连接符 113"/>
            <p:cNvCxnSpPr/>
            <p:nvPr/>
          </p:nvCxnSpPr>
          <p:spPr>
            <a:xfrm>
              <a:off x="3917671" y="3196840"/>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3917671" y="3692449"/>
              <a:ext cx="1827428" cy="0"/>
            </a:xfrm>
            <a:prstGeom prst="straightConnector1">
              <a:avLst/>
            </a:prstGeom>
            <a:noFill/>
            <a:ln w="19050">
              <a:solidFill>
                <a:schemeClr val="bg1"/>
              </a:solidFill>
              <a:headEnd type="oval" w="med" len="med"/>
              <a:tailEnd type="oval" w="med" len="med"/>
            </a:ln>
          </p:spPr>
        </p:cxnSp>
        <p:sp>
          <p:nvSpPr>
            <p:cNvPr id="116" name="矩形 115"/>
            <p:cNvSpPr/>
            <p:nvPr/>
          </p:nvSpPr>
          <p:spPr>
            <a:xfrm>
              <a:off x="3844432" y="4466882"/>
              <a:ext cx="1942851" cy="92333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7" name="矩形 116"/>
            <p:cNvSpPr/>
            <p:nvPr/>
          </p:nvSpPr>
          <p:spPr>
            <a:xfrm>
              <a:off x="3739603" y="3219976"/>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椭圆 30"/>
            <p:cNvSpPr/>
            <p:nvPr/>
          </p:nvSpPr>
          <p:spPr>
            <a:xfrm>
              <a:off x="4282786" y="1700808"/>
              <a:ext cx="1066145" cy="1045797"/>
            </a:xfrm>
            <a:prstGeom prst="ellipse">
              <a:avLst/>
            </a:prstGeom>
            <a:solidFill>
              <a:srgbClr val="084772"/>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矩形 33"/>
            <p:cNvSpPr/>
            <p:nvPr/>
          </p:nvSpPr>
          <p:spPr>
            <a:xfrm>
              <a:off x="4499179" y="1931316"/>
              <a:ext cx="639919" cy="584775"/>
            </a:xfrm>
            <a:prstGeom prst="rect">
              <a:avLst/>
            </a:prstGeom>
          </p:spPr>
          <p:txBody>
            <a:bodyPr wrap="none" anchor="ctr">
              <a:spAutoFit/>
            </a:bodyPr>
            <a:lstStyle/>
            <a:p>
              <a:pPr algn="ctr"/>
              <a:r>
                <a:rPr lang="en-US" altLang="zh-CN" sz="3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02</a:t>
              </a:r>
              <a:endParaRPr lang="zh-CN" altLang="en-US" sz="3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Freeform 884"/>
            <p:cNvSpPr>
              <a:spLocks noEditPoints="1"/>
            </p:cNvSpPr>
            <p:nvPr/>
          </p:nvSpPr>
          <p:spPr bwMode="auto">
            <a:xfrm>
              <a:off x="4530965" y="3884700"/>
              <a:ext cx="608133" cy="496435"/>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4" name="组合 3"/>
          <p:cNvGrpSpPr/>
          <p:nvPr/>
        </p:nvGrpSpPr>
        <p:grpSpPr>
          <a:xfrm>
            <a:off x="1103445" y="1700808"/>
            <a:ext cx="2304256" cy="3923737"/>
            <a:chOff x="1103445" y="1700808"/>
            <a:chExt cx="2304256" cy="3923737"/>
          </a:xfrm>
        </p:grpSpPr>
        <p:sp>
          <p:nvSpPr>
            <p:cNvPr id="2" name="圆角矩形 1"/>
            <p:cNvSpPr/>
            <p:nvPr/>
          </p:nvSpPr>
          <p:spPr>
            <a:xfrm>
              <a:off x="1103445" y="2213948"/>
              <a:ext cx="2304256" cy="3410597"/>
            </a:xfrm>
            <a:prstGeom prst="roundRect">
              <a:avLst>
                <a:gd name="adj" fmla="val 3230"/>
              </a:avLst>
            </a:prstGeom>
            <a:solidFill>
              <a:srgbClr val="084772"/>
            </a:solidFill>
            <a:ln w="19050">
              <a:noFill/>
            </a:ln>
          </p:spPr>
          <p:txBody>
            <a:bodyPr rtlCol="0" anchor="ctr"/>
            <a:lstStyle/>
            <a:p>
              <a:pPr algn="ctr"/>
              <a:endParaRPr lang="zh-CN" altLang="en-US" sz="213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3554" name="直接箭头连接符 23553"/>
            <p:cNvCxnSpPr/>
            <p:nvPr/>
          </p:nvCxnSpPr>
          <p:spPr>
            <a:xfrm>
              <a:off x="1357387" y="3196840"/>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1357387" y="3692449"/>
              <a:ext cx="1827428" cy="0"/>
            </a:xfrm>
            <a:prstGeom prst="straightConnector1">
              <a:avLst/>
            </a:prstGeom>
            <a:noFill/>
            <a:ln w="19050">
              <a:solidFill>
                <a:schemeClr val="bg1"/>
              </a:solidFill>
              <a:headEnd type="oval" w="med" len="med"/>
              <a:tailEnd type="oval" w="med" len="med"/>
            </a:ln>
          </p:spPr>
        </p:cxnSp>
        <p:sp>
          <p:nvSpPr>
            <p:cNvPr id="104" name="矩形 103"/>
            <p:cNvSpPr/>
            <p:nvPr/>
          </p:nvSpPr>
          <p:spPr>
            <a:xfrm>
              <a:off x="1284148" y="4466882"/>
              <a:ext cx="1942851" cy="92333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5" name="矩形 104"/>
            <p:cNvSpPr/>
            <p:nvPr/>
          </p:nvSpPr>
          <p:spPr>
            <a:xfrm>
              <a:off x="1179319" y="3251213"/>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 name="椭圆 2"/>
            <p:cNvSpPr/>
            <p:nvPr/>
          </p:nvSpPr>
          <p:spPr>
            <a:xfrm>
              <a:off x="1722500" y="1700808"/>
              <a:ext cx="1066145" cy="1045797"/>
            </a:xfrm>
            <a:prstGeom prst="ellipse">
              <a:avLst/>
            </a:prstGeom>
            <a:solidFill>
              <a:srgbClr val="084772"/>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矩形 27"/>
            <p:cNvSpPr/>
            <p:nvPr/>
          </p:nvSpPr>
          <p:spPr>
            <a:xfrm>
              <a:off x="1975686" y="1931316"/>
              <a:ext cx="559769" cy="584775"/>
            </a:xfrm>
            <a:prstGeom prst="rect">
              <a:avLst/>
            </a:prstGeom>
          </p:spPr>
          <p:txBody>
            <a:bodyPr wrap="none" anchor="ctr">
              <a:spAutoFit/>
            </a:bodyPr>
            <a:lstStyle/>
            <a:p>
              <a:pPr algn="ctr"/>
              <a:r>
                <a:rPr lang="en-US" altLang="zh-CN" sz="3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01</a:t>
              </a:r>
              <a:endParaRPr lang="zh-CN" altLang="en-US" sz="3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Freeform 889"/>
            <p:cNvSpPr>
              <a:spLocks noEditPoints="1"/>
            </p:cNvSpPr>
            <p:nvPr/>
          </p:nvSpPr>
          <p:spPr bwMode="auto">
            <a:xfrm>
              <a:off x="1991458" y="3861120"/>
              <a:ext cx="522498" cy="54359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7" name="组合 6"/>
          <p:cNvGrpSpPr/>
          <p:nvPr/>
        </p:nvGrpSpPr>
        <p:grpSpPr>
          <a:xfrm>
            <a:off x="8784299" y="1700808"/>
            <a:ext cx="2304256" cy="3923737"/>
            <a:chOff x="8784299" y="1700808"/>
            <a:chExt cx="2304256" cy="3923737"/>
          </a:xfrm>
        </p:grpSpPr>
        <p:sp>
          <p:nvSpPr>
            <p:cNvPr id="132" name="圆角矩形 131"/>
            <p:cNvSpPr/>
            <p:nvPr/>
          </p:nvSpPr>
          <p:spPr>
            <a:xfrm>
              <a:off x="8784299" y="2213948"/>
              <a:ext cx="2304256" cy="3410597"/>
            </a:xfrm>
            <a:prstGeom prst="roundRect">
              <a:avLst>
                <a:gd name="adj" fmla="val 3230"/>
              </a:avLst>
            </a:prstGeom>
            <a:solidFill>
              <a:srgbClr val="084772"/>
            </a:solidFill>
            <a:ln w="19050">
              <a:noFill/>
            </a:ln>
          </p:spPr>
          <p:txBody>
            <a:bodyPr rtlCol="0" anchor="ctr"/>
            <a:lstStyle/>
            <a:p>
              <a:pPr algn="ctr"/>
              <a:endParaRPr lang="zh-CN" altLang="en-US" sz="213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33" name="直接箭头连接符 132"/>
            <p:cNvCxnSpPr/>
            <p:nvPr/>
          </p:nvCxnSpPr>
          <p:spPr>
            <a:xfrm>
              <a:off x="9038239" y="3196840"/>
              <a:ext cx="1827428" cy="0"/>
            </a:xfrm>
            <a:prstGeom prst="straightConnector1">
              <a:avLst/>
            </a:prstGeom>
            <a:noFill/>
            <a:ln w="19050">
              <a:solidFill>
                <a:schemeClr val="bg1"/>
              </a:solidFill>
              <a:headEnd type="oval" w="med" len="med"/>
              <a:tailEnd type="oval" w="med" len="med"/>
            </a:ln>
          </p:spPr>
        </p:cxnSp>
        <p:cxnSp>
          <p:nvCxnSpPr>
            <p:cNvPr id="134" name="直接箭头连接符 133"/>
            <p:cNvCxnSpPr/>
            <p:nvPr/>
          </p:nvCxnSpPr>
          <p:spPr>
            <a:xfrm>
              <a:off x="9038239" y="3692449"/>
              <a:ext cx="1827428" cy="0"/>
            </a:xfrm>
            <a:prstGeom prst="straightConnector1">
              <a:avLst/>
            </a:prstGeom>
            <a:noFill/>
            <a:ln w="19050">
              <a:solidFill>
                <a:schemeClr val="bg1"/>
              </a:solidFill>
              <a:headEnd type="oval" w="med" len="med"/>
              <a:tailEnd type="oval" w="med" len="med"/>
            </a:ln>
          </p:spPr>
        </p:cxnSp>
        <p:sp>
          <p:nvSpPr>
            <p:cNvPr id="135" name="矩形 134"/>
            <p:cNvSpPr/>
            <p:nvPr/>
          </p:nvSpPr>
          <p:spPr>
            <a:xfrm>
              <a:off x="8965001" y="4466882"/>
              <a:ext cx="1942851" cy="92333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6" name="矩形 135"/>
            <p:cNvSpPr/>
            <p:nvPr/>
          </p:nvSpPr>
          <p:spPr>
            <a:xfrm>
              <a:off x="8860173" y="3219976"/>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椭圆 32"/>
            <p:cNvSpPr/>
            <p:nvPr/>
          </p:nvSpPr>
          <p:spPr>
            <a:xfrm>
              <a:off x="9403354" y="1700808"/>
              <a:ext cx="1066145" cy="1045797"/>
            </a:xfrm>
            <a:prstGeom prst="ellipse">
              <a:avLst/>
            </a:prstGeom>
            <a:solidFill>
              <a:srgbClr val="084772"/>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矩形 35"/>
            <p:cNvSpPr/>
            <p:nvPr/>
          </p:nvSpPr>
          <p:spPr>
            <a:xfrm>
              <a:off x="9618298" y="1931316"/>
              <a:ext cx="639919" cy="584775"/>
            </a:xfrm>
            <a:prstGeom prst="rect">
              <a:avLst/>
            </a:prstGeom>
          </p:spPr>
          <p:txBody>
            <a:bodyPr wrap="none" anchor="ctr">
              <a:spAutoFit/>
            </a:bodyPr>
            <a:lstStyle/>
            <a:p>
              <a:pPr algn="ctr"/>
              <a:r>
                <a:rPr lang="en-US" altLang="zh-CN" sz="3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04</a:t>
              </a:r>
              <a:endParaRPr lang="zh-CN" altLang="en-US" sz="3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1" name="Freeform 893"/>
            <p:cNvSpPr>
              <a:spLocks noEditPoints="1"/>
            </p:cNvSpPr>
            <p:nvPr/>
          </p:nvSpPr>
          <p:spPr bwMode="auto">
            <a:xfrm>
              <a:off x="9852685" y="3871940"/>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6" name="组合 5"/>
          <p:cNvGrpSpPr/>
          <p:nvPr/>
        </p:nvGrpSpPr>
        <p:grpSpPr>
          <a:xfrm>
            <a:off x="6224015" y="1700808"/>
            <a:ext cx="2304256" cy="3923737"/>
            <a:chOff x="6224015" y="1700808"/>
            <a:chExt cx="2304256" cy="3923737"/>
          </a:xfrm>
        </p:grpSpPr>
        <p:sp>
          <p:nvSpPr>
            <p:cNvPr id="126" name="圆角矩形 125"/>
            <p:cNvSpPr/>
            <p:nvPr/>
          </p:nvSpPr>
          <p:spPr>
            <a:xfrm>
              <a:off x="6224015" y="2213948"/>
              <a:ext cx="2304256" cy="3410597"/>
            </a:xfrm>
            <a:prstGeom prst="roundRect">
              <a:avLst>
                <a:gd name="adj" fmla="val 3230"/>
              </a:avLst>
            </a:prstGeom>
            <a:solidFill>
              <a:srgbClr val="3D3836"/>
            </a:solidFill>
            <a:ln w="19050">
              <a:noFill/>
            </a:ln>
          </p:spPr>
          <p:txBody>
            <a:bodyPr rtlCol="0" anchor="ctr"/>
            <a:lstStyle/>
            <a:p>
              <a:pPr algn="ctr"/>
              <a:endParaRPr lang="zh-CN" altLang="en-US" sz="213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27" name="直接箭头连接符 126"/>
            <p:cNvCxnSpPr/>
            <p:nvPr/>
          </p:nvCxnSpPr>
          <p:spPr>
            <a:xfrm>
              <a:off x="6477955" y="3196840"/>
              <a:ext cx="1827428" cy="0"/>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6477955" y="3692449"/>
              <a:ext cx="1827428" cy="0"/>
            </a:xfrm>
            <a:prstGeom prst="straightConnector1">
              <a:avLst/>
            </a:prstGeom>
            <a:noFill/>
            <a:ln w="19050">
              <a:solidFill>
                <a:schemeClr val="bg1"/>
              </a:solidFill>
              <a:headEnd type="oval" w="med" len="med"/>
              <a:tailEnd type="oval" w="med" len="med"/>
            </a:ln>
          </p:spPr>
        </p:cxnSp>
        <p:sp>
          <p:nvSpPr>
            <p:cNvPr id="129" name="矩形 128"/>
            <p:cNvSpPr/>
            <p:nvPr/>
          </p:nvSpPr>
          <p:spPr>
            <a:xfrm>
              <a:off x="6404716" y="4466882"/>
              <a:ext cx="1942851" cy="92333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0" name="矩形 129"/>
            <p:cNvSpPr/>
            <p:nvPr/>
          </p:nvSpPr>
          <p:spPr>
            <a:xfrm>
              <a:off x="6299887" y="3219976"/>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椭圆 31"/>
            <p:cNvSpPr/>
            <p:nvPr/>
          </p:nvSpPr>
          <p:spPr>
            <a:xfrm>
              <a:off x="6843069" y="1700808"/>
              <a:ext cx="1066145" cy="1045797"/>
            </a:xfrm>
            <a:prstGeom prst="ellipse">
              <a:avLst/>
            </a:prstGeom>
            <a:solidFill>
              <a:srgbClr val="3D3836"/>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矩形 34"/>
            <p:cNvSpPr/>
            <p:nvPr/>
          </p:nvSpPr>
          <p:spPr>
            <a:xfrm>
              <a:off x="7082669" y="1931316"/>
              <a:ext cx="639919" cy="584775"/>
            </a:xfrm>
            <a:prstGeom prst="rect">
              <a:avLst/>
            </a:prstGeom>
          </p:spPr>
          <p:txBody>
            <a:bodyPr wrap="none" anchor="ctr">
              <a:spAutoFit/>
            </a:bodyPr>
            <a:lstStyle/>
            <a:p>
              <a:pPr algn="ctr"/>
              <a:r>
                <a:rPr lang="en-US" altLang="zh-CN" sz="3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03</a:t>
              </a:r>
              <a:endParaRPr lang="zh-CN" altLang="en-US" sz="3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2" name="Freeform 911"/>
            <p:cNvSpPr>
              <a:spLocks noEditPoints="1"/>
            </p:cNvSpPr>
            <p:nvPr/>
          </p:nvSpPr>
          <p:spPr bwMode="auto">
            <a:xfrm>
              <a:off x="7082669" y="3971273"/>
              <a:ext cx="682598" cy="43438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8" name="组合 37"/>
          <p:cNvGrpSpPr/>
          <p:nvPr/>
        </p:nvGrpSpPr>
        <p:grpSpPr>
          <a:xfrm>
            <a:off x="0" y="247949"/>
            <a:ext cx="12192000" cy="400110"/>
            <a:chOff x="0" y="247949"/>
            <a:chExt cx="12192000" cy="400110"/>
          </a:xfrm>
        </p:grpSpPr>
        <p:sp>
          <p:nvSpPr>
            <p:cNvPr id="43" name="矩形 42"/>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02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研究过程演示</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5" name="矩形 44"/>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par>
                                <p:cTn id="10" presetID="5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Scale>
                                      <p:cBhvr>
                                        <p:cTn id="1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5"/>
                                        </p:tgtEl>
                                        <p:attrNameLst>
                                          <p:attrName>ppt_x</p:attrName>
                                          <p:attrName>ppt_y</p:attrName>
                                        </p:attrNameLst>
                                      </p:cBhvr>
                                    </p:animMotion>
                                    <p:animEffect transition="in" filter="fade">
                                      <p:cBhvr>
                                        <p:cTn id="14" dur="1000"/>
                                        <p:tgtEl>
                                          <p:spTgt spid="5"/>
                                        </p:tgtEl>
                                      </p:cBhvr>
                                    </p:animEffect>
                                  </p:childTnLst>
                                </p:cTn>
                              </p:par>
                              <p:par>
                                <p:cTn id="15" presetID="5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Scale>
                                      <p:cBhvr>
                                        <p:cTn id="1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6"/>
                                        </p:tgtEl>
                                        <p:attrNameLst>
                                          <p:attrName>ppt_x</p:attrName>
                                          <p:attrName>ppt_y</p:attrName>
                                        </p:attrNameLst>
                                      </p:cBhvr>
                                    </p:animMotion>
                                    <p:animEffect transition="in" filter="fade">
                                      <p:cBhvr>
                                        <p:cTn id="19" dur="1000"/>
                                        <p:tgtEl>
                                          <p:spTgt spid="6"/>
                                        </p:tgtEl>
                                      </p:cBhvr>
                                    </p:animEffect>
                                  </p:childTnLst>
                                </p:cTn>
                              </p:par>
                              <p:par>
                                <p:cTn id="20" presetID="5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Scale>
                                      <p:cBhvr>
                                        <p:cTn id="2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
                                        </p:tgtEl>
                                        <p:attrNameLst>
                                          <p:attrName>ppt_x</p:attrName>
                                          <p:attrName>ppt_y</p:attrName>
                                        </p:attrNameLst>
                                      </p:cBhvr>
                                    </p:animMotion>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c 72"/>
          <p:cNvSpPr/>
          <p:nvPr/>
        </p:nvSpPr>
        <p:spPr>
          <a:xfrm rot="19051047">
            <a:off x="2778244" y="2298749"/>
            <a:ext cx="2181771" cy="2181771"/>
          </a:xfrm>
          <a:prstGeom prst="arc">
            <a:avLst/>
          </a:prstGeom>
          <a:noFill/>
          <a:ln w="19050">
            <a:solidFill>
              <a:srgbClr val="08477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7" name="组合 26"/>
          <p:cNvGrpSpPr/>
          <p:nvPr/>
        </p:nvGrpSpPr>
        <p:grpSpPr>
          <a:xfrm>
            <a:off x="8519729" y="2324352"/>
            <a:ext cx="2980289" cy="2388596"/>
            <a:chOff x="8519729" y="2324352"/>
            <a:chExt cx="2980289" cy="2388596"/>
          </a:xfrm>
        </p:grpSpPr>
        <p:grpSp>
          <p:nvGrpSpPr>
            <p:cNvPr id="11" name="Group 72"/>
            <p:cNvGrpSpPr/>
            <p:nvPr/>
          </p:nvGrpSpPr>
          <p:grpSpPr>
            <a:xfrm>
              <a:off x="8859169" y="3078660"/>
              <a:ext cx="1488707" cy="776527"/>
              <a:chOff x="5776018" y="1545687"/>
              <a:chExt cx="1116530" cy="582395"/>
            </a:xfrm>
          </p:grpSpPr>
          <p:sp>
            <p:nvSpPr>
              <p:cNvPr id="12" name="Text Placeholder 3"/>
              <p:cNvSpPr txBox="1"/>
              <p:nvPr/>
            </p:nvSpPr>
            <p:spPr>
              <a:xfrm>
                <a:off x="5999384" y="1545687"/>
                <a:ext cx="730969"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Text Placeholder 3"/>
              <p:cNvSpPr txBox="1"/>
              <p:nvPr/>
            </p:nvSpPr>
            <p:spPr>
              <a:xfrm>
                <a:off x="5776018" y="1729896"/>
                <a:ext cx="1116530" cy="39818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7" name="Chevron 86"/>
            <p:cNvSpPr/>
            <p:nvPr/>
          </p:nvSpPr>
          <p:spPr>
            <a:xfrm>
              <a:off x="10581166" y="2715905"/>
              <a:ext cx="918852" cy="1997043"/>
            </a:xfrm>
            <a:prstGeom prst="chevron">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Oval 68"/>
            <p:cNvSpPr>
              <a:spLocks noChangeAspect="1"/>
            </p:cNvSpPr>
            <p:nvPr/>
          </p:nvSpPr>
          <p:spPr>
            <a:xfrm>
              <a:off x="10451781" y="3281732"/>
              <a:ext cx="864665" cy="865389"/>
            </a:xfrm>
            <a:prstGeom prst="ellipse">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Arc 74"/>
            <p:cNvSpPr/>
            <p:nvPr/>
          </p:nvSpPr>
          <p:spPr>
            <a:xfrm rot="19051047">
              <a:off x="8519729" y="2324352"/>
              <a:ext cx="2181771" cy="2181771"/>
            </a:xfrm>
            <a:prstGeom prst="arc">
              <a:avLst/>
            </a:prstGeom>
            <a:noFill/>
            <a:ln w="19050">
              <a:solidFill>
                <a:srgbClr val="08477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Freeform 78"/>
            <p:cNvSpPr/>
            <p:nvPr/>
          </p:nvSpPr>
          <p:spPr bwMode="auto">
            <a:xfrm>
              <a:off x="10758266" y="3492893"/>
              <a:ext cx="251695" cy="466971"/>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ln>
          </p:spPr>
          <p:txBody>
            <a:bodyPr vert="horz" wrap="square" lIns="121920" tIns="60960" rIns="121920" bIns="60960" numCol="1" anchor="t" anchorCtr="0" compatLnSpc="1"/>
            <a:lstStyle/>
            <a:p>
              <a:endParaRPr lang="en-US" sz="2135">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6" name="组合 25"/>
          <p:cNvGrpSpPr/>
          <p:nvPr/>
        </p:nvGrpSpPr>
        <p:grpSpPr>
          <a:xfrm>
            <a:off x="5573481" y="2715905"/>
            <a:ext cx="3154558" cy="2493130"/>
            <a:chOff x="5573481" y="2715905"/>
            <a:chExt cx="3154558" cy="2493130"/>
          </a:xfrm>
        </p:grpSpPr>
        <p:sp>
          <p:nvSpPr>
            <p:cNvPr id="31" name="Arc 73"/>
            <p:cNvSpPr/>
            <p:nvPr/>
          </p:nvSpPr>
          <p:spPr>
            <a:xfrm rot="13500000" flipH="1">
              <a:off x="5573481" y="3027264"/>
              <a:ext cx="2181771" cy="2181771"/>
            </a:xfrm>
            <a:prstGeom prst="arc">
              <a:avLst/>
            </a:prstGeom>
            <a:noFill/>
            <a:ln w="19050">
              <a:solidFill>
                <a:srgbClr val="08477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4" name="组合 23"/>
            <p:cNvGrpSpPr/>
            <p:nvPr/>
          </p:nvGrpSpPr>
          <p:grpSpPr>
            <a:xfrm>
              <a:off x="6143893" y="2715905"/>
              <a:ext cx="2584146" cy="1997043"/>
              <a:chOff x="6143893" y="2715905"/>
              <a:chExt cx="2584146" cy="1997043"/>
            </a:xfrm>
          </p:grpSpPr>
          <p:grpSp>
            <p:nvGrpSpPr>
              <p:cNvPr id="8" name="Group 72"/>
              <p:cNvGrpSpPr/>
              <p:nvPr/>
            </p:nvGrpSpPr>
            <p:grpSpPr>
              <a:xfrm>
                <a:off x="6143893" y="3073531"/>
                <a:ext cx="1511055" cy="786785"/>
                <a:chOff x="5794868" y="1537993"/>
                <a:chExt cx="1133291" cy="590089"/>
              </a:xfrm>
            </p:grpSpPr>
            <p:sp>
              <p:nvSpPr>
                <p:cNvPr id="9" name="Text Placeholder 3"/>
                <p:cNvSpPr txBox="1"/>
                <p:nvPr/>
              </p:nvSpPr>
              <p:spPr>
                <a:xfrm>
                  <a:off x="6034165" y="1537993"/>
                  <a:ext cx="730970"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Text Placeholder 3"/>
                <p:cNvSpPr txBox="1"/>
                <p:nvPr/>
              </p:nvSpPr>
              <p:spPr>
                <a:xfrm>
                  <a:off x="5794868" y="1729896"/>
                  <a:ext cx="1133291" cy="39818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6" name="Chevron 67"/>
              <p:cNvSpPr/>
              <p:nvPr/>
            </p:nvSpPr>
            <p:spPr>
              <a:xfrm>
                <a:off x="7809187" y="2715905"/>
                <a:ext cx="918852" cy="1997043"/>
              </a:xfrm>
              <a:prstGeom prst="chevron">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Oval 56"/>
              <p:cNvSpPr>
                <a:spLocks noChangeAspect="1"/>
              </p:cNvSpPr>
              <p:nvPr/>
            </p:nvSpPr>
            <p:spPr>
              <a:xfrm>
                <a:off x="7703052" y="3281732"/>
                <a:ext cx="864665" cy="865389"/>
              </a:xfrm>
              <a:prstGeom prst="ellipse">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154"/>
              <p:cNvSpPr/>
              <p:nvPr/>
            </p:nvSpPr>
            <p:spPr bwMode="auto">
              <a:xfrm>
                <a:off x="7885846" y="3574362"/>
                <a:ext cx="540593" cy="355949"/>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ln>
            </p:spPr>
            <p:txBody>
              <a:bodyPr vert="horz" wrap="square" lIns="121920" tIns="60960" rIns="121920" bIns="60960" numCol="1" anchor="t" anchorCtr="0" compatLnSpc="1"/>
              <a:lstStyle/>
              <a:p>
                <a:endParaRPr lang="en-US" sz="2135">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grpSp>
        <p:nvGrpSpPr>
          <p:cNvPr id="21" name="组合 20"/>
          <p:cNvGrpSpPr/>
          <p:nvPr/>
        </p:nvGrpSpPr>
        <p:grpSpPr>
          <a:xfrm>
            <a:off x="655148" y="2715905"/>
            <a:ext cx="2600207" cy="1997043"/>
            <a:chOff x="655148" y="2715905"/>
            <a:chExt cx="2600207" cy="1997043"/>
          </a:xfrm>
        </p:grpSpPr>
        <p:grpSp>
          <p:nvGrpSpPr>
            <p:cNvPr id="2" name="Group 72"/>
            <p:cNvGrpSpPr/>
            <p:nvPr/>
          </p:nvGrpSpPr>
          <p:grpSpPr>
            <a:xfrm>
              <a:off x="655148" y="3069655"/>
              <a:ext cx="1482803" cy="850895"/>
              <a:chOff x="5776018" y="1609115"/>
              <a:chExt cx="1112102" cy="638171"/>
            </a:xfrm>
          </p:grpSpPr>
          <p:sp>
            <p:nvSpPr>
              <p:cNvPr id="3" name="Text Placeholder 3"/>
              <p:cNvSpPr txBox="1"/>
              <p:nvPr/>
            </p:nvSpPr>
            <p:spPr>
              <a:xfrm>
                <a:off x="6041726" y="1609115"/>
                <a:ext cx="730969"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Text Placeholder 3"/>
              <p:cNvSpPr txBox="1"/>
              <p:nvPr/>
            </p:nvSpPr>
            <p:spPr>
              <a:xfrm>
                <a:off x="5776018" y="1849100"/>
                <a:ext cx="1112102" cy="39818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4" name="Chevron 42"/>
            <p:cNvSpPr/>
            <p:nvPr/>
          </p:nvSpPr>
          <p:spPr>
            <a:xfrm>
              <a:off x="2336503" y="2715905"/>
              <a:ext cx="918852" cy="1997043"/>
            </a:xfrm>
            <a:prstGeom prst="chevron">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Oval 41"/>
            <p:cNvSpPr>
              <a:spLocks noChangeAspect="1"/>
            </p:cNvSpPr>
            <p:nvPr/>
          </p:nvSpPr>
          <p:spPr>
            <a:xfrm>
              <a:off x="2201329" y="3281732"/>
              <a:ext cx="864664" cy="865389"/>
            </a:xfrm>
            <a:prstGeom prst="ellipse">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Freeform 141"/>
            <p:cNvSpPr>
              <a:spLocks noEditPoints="1"/>
            </p:cNvSpPr>
            <p:nvPr/>
          </p:nvSpPr>
          <p:spPr bwMode="auto">
            <a:xfrm>
              <a:off x="2392639" y="3577984"/>
              <a:ext cx="499415" cy="322381"/>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ln>
          </p:spPr>
          <p:txBody>
            <a:bodyPr vert="horz" wrap="square" lIns="121920" tIns="60960" rIns="121920" bIns="60960" numCol="1" anchor="t" anchorCtr="0" compatLnSpc="1"/>
            <a:lstStyle/>
            <a:p>
              <a:endParaRPr lang="en-US" sz="2135">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3" name="组合 22"/>
          <p:cNvGrpSpPr/>
          <p:nvPr/>
        </p:nvGrpSpPr>
        <p:grpSpPr>
          <a:xfrm>
            <a:off x="3351384" y="2715905"/>
            <a:ext cx="2636243" cy="1997043"/>
            <a:chOff x="3351384" y="2715905"/>
            <a:chExt cx="2636243" cy="1997043"/>
          </a:xfrm>
        </p:grpSpPr>
        <p:grpSp>
          <p:nvGrpSpPr>
            <p:cNvPr id="5" name="Group 72"/>
            <p:cNvGrpSpPr/>
            <p:nvPr/>
          </p:nvGrpSpPr>
          <p:grpSpPr>
            <a:xfrm>
              <a:off x="3351384" y="3071404"/>
              <a:ext cx="1520272" cy="791048"/>
              <a:chOff x="5776018" y="1548155"/>
              <a:chExt cx="1140204" cy="593286"/>
            </a:xfrm>
          </p:grpSpPr>
          <p:sp>
            <p:nvSpPr>
              <p:cNvPr id="6" name="Text Placeholder 3"/>
              <p:cNvSpPr txBox="1"/>
              <p:nvPr/>
            </p:nvSpPr>
            <p:spPr>
              <a:xfrm>
                <a:off x="5962266" y="1548155"/>
                <a:ext cx="73097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Text Placeholder 3"/>
              <p:cNvSpPr txBox="1"/>
              <p:nvPr/>
            </p:nvSpPr>
            <p:spPr>
              <a:xfrm>
                <a:off x="5776018" y="1743255"/>
                <a:ext cx="1140204" cy="39818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 name="Chevron 63"/>
            <p:cNvSpPr/>
            <p:nvPr/>
          </p:nvSpPr>
          <p:spPr>
            <a:xfrm>
              <a:off x="5068775" y="2715905"/>
              <a:ext cx="918852" cy="1997043"/>
            </a:xfrm>
            <a:prstGeom prst="chevron">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Oval 52"/>
            <p:cNvSpPr>
              <a:spLocks noChangeAspect="1"/>
            </p:cNvSpPr>
            <p:nvPr/>
          </p:nvSpPr>
          <p:spPr>
            <a:xfrm>
              <a:off x="4959062" y="3281732"/>
              <a:ext cx="864665" cy="865389"/>
            </a:xfrm>
            <a:prstGeom prst="ellipse">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dirty="0">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Freeform 65"/>
            <p:cNvSpPr>
              <a:spLocks noEditPoints="1"/>
            </p:cNvSpPr>
            <p:nvPr/>
          </p:nvSpPr>
          <p:spPr bwMode="auto">
            <a:xfrm>
              <a:off x="5195627" y="3526034"/>
              <a:ext cx="446128" cy="433391"/>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ln>
          </p:spPr>
          <p:txBody>
            <a:bodyPr vert="horz" wrap="square" lIns="121920" tIns="60960" rIns="121920" bIns="60960" numCol="1" anchor="t" anchorCtr="0" compatLnSpc="1"/>
            <a:lstStyle/>
            <a:p>
              <a:endParaRPr lang="en-US" sz="2135">
                <a:solidFill>
                  <a:srgbClr val="262626"/>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7" name="组合 36"/>
          <p:cNvGrpSpPr/>
          <p:nvPr/>
        </p:nvGrpSpPr>
        <p:grpSpPr>
          <a:xfrm>
            <a:off x="0" y="247949"/>
            <a:ext cx="12192000" cy="400110"/>
            <a:chOff x="0" y="247949"/>
            <a:chExt cx="12192000" cy="400110"/>
          </a:xfrm>
        </p:grpSpPr>
        <p:sp>
          <p:nvSpPr>
            <p:cNvPr id="38" name="矩形 37"/>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02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研究过程演示</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矩形 39"/>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500"/>
                                            <p:tgtEl>
                                              <p:spTgt spid="30"/>
                                            </p:tgtEl>
                                          </p:cBhvr>
                                        </p:animEffect>
                                      </p:childTnLst>
                                    </p:cTn>
                                  </p:par>
                                </p:childTnLst>
                              </p:cTn>
                            </p:par>
                            <p:par>
                              <p:cTn id="8" fill="hold">
                                <p:stCondLst>
                                  <p:cond delay="500"/>
                                </p:stCondLst>
                                <p:childTnLst>
                                  <p:par>
                                    <p:cTn id="9" presetID="2" presetClass="entr" presetSubtype="8" fill="hold" nodeType="afterEffect" p14:presetBounceEnd="50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50000">
                                          <p:cBhvr additive="base">
                                            <p:cTn id="11" dur="10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14:presetBounceEnd="50000">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14:bounceEnd="50000">
                                          <p:cBhvr additive="base">
                                            <p:cTn id="16" dur="10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17" dur="10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nodeType="afterEffect" p14:presetBounceEnd="50000">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14:bounceEnd="50000">
                                          <p:cBhvr additive="base">
                                            <p:cTn id="21" dur="10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22" dur="1000" fill="hold"/>
                                            <p:tgtEl>
                                              <p:spTgt spid="2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14:presetBounceEnd="50000">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14:bounceEnd="50000">
                                          <p:cBhvr additive="base">
                                            <p:cTn id="26" dur="1000" fill="hold"/>
                                            <p:tgtEl>
                                              <p:spTgt spid="21"/>
                                            </p:tgtEl>
                                            <p:attrNameLst>
                                              <p:attrName>ppt_x</p:attrName>
                                            </p:attrNameLst>
                                          </p:cBhvr>
                                          <p:tavLst>
                                            <p:tav tm="0">
                                              <p:val>
                                                <p:strVal val="0-#ppt_w/2"/>
                                              </p:val>
                                            </p:tav>
                                            <p:tav tm="100000">
                                              <p:val>
                                                <p:strVal val="#ppt_x"/>
                                              </p:val>
                                            </p:tav>
                                          </p:tavLst>
                                        </p:anim>
                                        <p:anim calcmode="lin" valueType="num" p14:bounceEnd="50000">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500"/>
                                            <p:tgtEl>
                                              <p:spTgt spid="3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0-#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0-#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1000" fill="hold"/>
                                            <p:tgtEl>
                                              <p:spTgt spid="23"/>
                                            </p:tgtEl>
                                            <p:attrNameLst>
                                              <p:attrName>ppt_x</p:attrName>
                                            </p:attrNameLst>
                                          </p:cBhvr>
                                          <p:tavLst>
                                            <p:tav tm="0">
                                              <p:val>
                                                <p:strVal val="0-#ppt_w/2"/>
                                              </p:val>
                                            </p:tav>
                                            <p:tav tm="100000">
                                              <p:val>
                                                <p:strVal val="#ppt_x"/>
                                              </p:val>
                                            </p:tav>
                                          </p:tavLst>
                                        </p:anim>
                                        <p:anim calcmode="lin" valueType="num">
                                          <p:cBhvr additive="base">
                                            <p:cTn id="22" dur="1000" fill="hold"/>
                                            <p:tgtEl>
                                              <p:spTgt spid="2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0-#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文本框 11"/>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研究结果应用</a:t>
            </a:r>
            <a:endParaRPr lang="zh-CN" altLang="en-US" sz="36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0" y="2023097"/>
            <a:ext cx="12192001" cy="1446550"/>
            <a:chOff x="0" y="2023097"/>
            <a:chExt cx="12192001" cy="1446550"/>
          </a:xfrm>
        </p:grpSpPr>
        <p:sp>
          <p:nvSpPr>
            <p:cNvPr id="10" name="矩形 9"/>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矩形 10"/>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文本框 12"/>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第</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文本框 13"/>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部分</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文本框 14"/>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3</a:t>
              </a:r>
              <a:endParaRPr lang="zh-CN" altLang="en-US" sz="88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6" name="文本框 15"/>
          <p:cNvSpPr txBox="1"/>
          <p:nvPr/>
        </p:nvSpPr>
        <p:spPr>
          <a:xfrm>
            <a:off x="7906586" y="3974561"/>
            <a:ext cx="2936905" cy="923330"/>
          </a:xfrm>
          <a:prstGeom prst="rect">
            <a:avLst/>
          </a:prstGeom>
          <a:noFill/>
        </p:spPr>
        <p:txBody>
          <a:bodyPr wrap="square" rtlCol="0">
            <a:spAutoFit/>
          </a:bodyPr>
          <a:lstStyle/>
          <a:p>
            <a:pPr>
              <a:lnSpc>
                <a:spcPct val="150000"/>
              </a:lnSpc>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a:t>
            </a:r>
            <a:endParaRPr lang="zh-CN" altLang="en-US" sz="12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ct val="150000"/>
              </a:lnSpc>
            </a:pPr>
            <a:endParaRPr lang="zh-CN" altLang="en-US" sz="12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871631" y="1627287"/>
            <a:ext cx="2087391" cy="338554"/>
          </a:xfrm>
          <a:prstGeom prst="rect">
            <a:avLst/>
          </a:prstGeom>
          <a:noFill/>
        </p:spPr>
        <p:txBody>
          <a:bodyPr wrap="square" rtlCol="0">
            <a:spAutoFit/>
          </a:bodyPr>
          <a:lstStyle>
            <a:defPPr>
              <a:defRPr lang="zh-CN"/>
            </a:defPPr>
            <a:lvl1pPr>
              <a:defRPr sz="2400">
                <a:solidFill>
                  <a:srgbClr val="232B36"/>
                </a:solidFill>
                <a:latin typeface="Arial Rounded MT Bold" pitchFamily="34" charset="0"/>
              </a:defRPr>
            </a:lvl1pPr>
          </a:lstStyle>
          <a:p>
            <a:r>
              <a:rPr lang="en-US" altLang="zh-CN" sz="16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rPr>
              <a:t>ADD YOUR TEXT</a:t>
            </a:r>
            <a:endParaRPr lang="en-US" altLang="zh-CN" sz="16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TextBox 26"/>
          <p:cNvSpPr txBox="1"/>
          <p:nvPr/>
        </p:nvSpPr>
        <p:spPr>
          <a:xfrm>
            <a:off x="871632" y="2032625"/>
            <a:ext cx="3757117" cy="679225"/>
          </a:xfrm>
          <a:prstGeom prst="rect">
            <a:avLst/>
          </a:prstGeom>
          <a:noFill/>
        </p:spPr>
        <p:txBody>
          <a:bodyPr wrap="square" rtlCol="0">
            <a:spAutoFit/>
          </a:bodyPr>
          <a:lstStyle/>
          <a:p>
            <a:pPr>
              <a:lnSpc>
                <a:spcPct val="150000"/>
              </a:lnSpc>
            </a:pPr>
            <a:r>
              <a:rPr lang="en-US" altLang="zh-CN"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rPr>
              <a:t>A designer can use default text to simulate what text would look like. </a:t>
            </a:r>
            <a:endParaRPr lang="zh-CN" altLang="en-US"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TextBox 27"/>
          <p:cNvSpPr txBox="1"/>
          <p:nvPr/>
        </p:nvSpPr>
        <p:spPr>
          <a:xfrm>
            <a:off x="1020754" y="2771259"/>
            <a:ext cx="3757117" cy="2554033"/>
          </a:xfrm>
          <a:prstGeom prst="rect">
            <a:avLst/>
          </a:prstGeom>
          <a:noFill/>
        </p:spPr>
        <p:txBody>
          <a:bodyPr wrap="square" rtlCol="0">
            <a:spAutoFit/>
          </a:bodyPr>
          <a:lstStyle>
            <a:defPPr>
              <a:defRPr lang="zh-CN"/>
            </a:defPPr>
            <a:lvl1pPr>
              <a:defRPr sz="1000">
                <a:solidFill>
                  <a:srgbClr val="232B36"/>
                </a:solidFill>
                <a:latin typeface="Segoe UI Light" pitchFamily="34" charset="0"/>
              </a:defRPr>
            </a:lvl1pPr>
          </a:lstStyle>
          <a:p>
            <a:pPr marL="228600" indent="-228600">
              <a:lnSpc>
                <a:spcPct val="150000"/>
              </a:lnSpc>
              <a:buFont typeface="Wingdings" panose="05000000000000000000" pitchFamily="2" charset="2"/>
              <a:buChar char="u"/>
            </a:pPr>
            <a:r>
              <a:rPr lang="en-US" altLang="zh-CN"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rPr>
              <a:t>Add your text here. Add your text here. Add your text here. Add your text here. </a:t>
            </a:r>
            <a:endParaRPr lang="en-US" altLang="zh-CN"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marL="228600" indent="-228600">
              <a:lnSpc>
                <a:spcPct val="150000"/>
              </a:lnSpc>
              <a:buFont typeface="Wingdings" panose="05000000000000000000" pitchFamily="2" charset="2"/>
              <a:buChar char="u"/>
            </a:pPr>
            <a:r>
              <a:rPr lang="en-US" altLang="zh-CN"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rPr>
              <a:t>Add your text here. Add your text here. Add your text here. Add your text here. </a:t>
            </a:r>
            <a:endParaRPr lang="en-US" altLang="zh-CN"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marL="228600" indent="-228600">
              <a:lnSpc>
                <a:spcPct val="150000"/>
              </a:lnSpc>
              <a:buFont typeface="Wingdings" panose="05000000000000000000" pitchFamily="2" charset="2"/>
              <a:buChar char="u"/>
            </a:pPr>
            <a:r>
              <a:rPr lang="en-US" altLang="zh-CN"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rPr>
              <a:t>Add your text here. Add your text here. Add your text here. Add your text here. </a:t>
            </a:r>
            <a:endParaRPr lang="en-US" altLang="zh-CN"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marL="228600" indent="-228600">
              <a:lnSpc>
                <a:spcPct val="150000"/>
              </a:lnSpc>
              <a:buFont typeface="Wingdings" panose="05000000000000000000" pitchFamily="2" charset="2"/>
              <a:buChar char="u"/>
            </a:pPr>
            <a:r>
              <a:rPr lang="en-US" altLang="zh-CN"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rPr>
              <a:t>Add your text here. Add your text here. Add your text here. Add your text here. </a:t>
            </a:r>
            <a:endParaRPr lang="en-US" altLang="zh-CN" sz="13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5054600" y="1438176"/>
            <a:ext cx="5964336" cy="4498381"/>
            <a:chOff x="5054600" y="1438176"/>
            <a:chExt cx="5964336" cy="4498381"/>
          </a:xfrm>
        </p:grpSpPr>
        <p:sp>
          <p:nvSpPr>
            <p:cNvPr id="6" name="椭圆 5"/>
            <p:cNvSpPr/>
            <p:nvPr/>
          </p:nvSpPr>
          <p:spPr>
            <a:xfrm>
              <a:off x="5054600" y="3797300"/>
              <a:ext cx="1219200" cy="12192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椭圆 7"/>
            <p:cNvSpPr/>
            <p:nvPr/>
          </p:nvSpPr>
          <p:spPr>
            <a:xfrm>
              <a:off x="5691584" y="2220615"/>
              <a:ext cx="1219200" cy="12192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椭圆 8"/>
            <p:cNvSpPr/>
            <p:nvPr/>
          </p:nvSpPr>
          <p:spPr>
            <a:xfrm>
              <a:off x="7416675" y="1438176"/>
              <a:ext cx="1219200" cy="12192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椭圆 9"/>
            <p:cNvSpPr/>
            <p:nvPr/>
          </p:nvSpPr>
          <p:spPr>
            <a:xfrm>
              <a:off x="9142941" y="2220483"/>
              <a:ext cx="1219200" cy="12192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椭圆 10"/>
            <p:cNvSpPr/>
            <p:nvPr/>
          </p:nvSpPr>
          <p:spPr>
            <a:xfrm>
              <a:off x="9799736" y="3797176"/>
              <a:ext cx="1219200" cy="12192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圆角矩形 6"/>
            <p:cNvSpPr/>
            <p:nvPr/>
          </p:nvSpPr>
          <p:spPr>
            <a:xfrm>
              <a:off x="7536160" y="5124748"/>
              <a:ext cx="960107"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圆角矩形 12"/>
            <p:cNvSpPr/>
            <p:nvPr/>
          </p:nvSpPr>
          <p:spPr>
            <a:xfrm>
              <a:off x="7539995" y="5336094"/>
              <a:ext cx="960107" cy="127637"/>
            </a:xfrm>
            <a:prstGeom prst="roundRect">
              <a:avLst>
                <a:gd name="adj" fmla="val 5000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圆角矩形 13"/>
            <p:cNvSpPr/>
            <p:nvPr/>
          </p:nvSpPr>
          <p:spPr>
            <a:xfrm>
              <a:off x="7532508" y="5541235"/>
              <a:ext cx="960107"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同侧圆角矩形 11"/>
            <p:cNvSpPr/>
            <p:nvPr/>
          </p:nvSpPr>
          <p:spPr>
            <a:xfrm rot="10800000">
              <a:off x="7738241" y="5733380"/>
              <a:ext cx="547695" cy="203177"/>
            </a:xfrm>
            <a:prstGeom prst="round2SameRect">
              <a:avLst>
                <a:gd name="adj1" fmla="val 50000"/>
                <a:gd name="adj2" fmla="val 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椭圆 18"/>
            <p:cNvSpPr/>
            <p:nvPr/>
          </p:nvSpPr>
          <p:spPr>
            <a:xfrm>
              <a:off x="7061169" y="3378199"/>
              <a:ext cx="1917729" cy="1671948"/>
            </a:xfrm>
            <a:custGeom>
              <a:avLst/>
              <a:gdLst/>
              <a:ahLst/>
              <a:cxnLst/>
              <a:rect l="l" t="t" r="r" b="b"/>
              <a:pathLst>
                <a:path w="1438297" h="1253961">
                  <a:moveTo>
                    <a:pt x="709345" y="67"/>
                  </a:moveTo>
                  <a:cubicBezTo>
                    <a:pt x="1001692" y="-3923"/>
                    <a:pt x="1267354" y="169479"/>
                    <a:pt x="1381366" y="438707"/>
                  </a:cubicBezTo>
                  <a:cubicBezTo>
                    <a:pt x="1493979" y="704629"/>
                    <a:pt x="1436500" y="1011747"/>
                    <a:pt x="1235753" y="1218380"/>
                  </a:cubicBezTo>
                  <a:cubicBezTo>
                    <a:pt x="1228463" y="1236727"/>
                    <a:pt x="1210520" y="1249627"/>
                    <a:pt x="1189563" y="1249627"/>
                  </a:cubicBezTo>
                  <a:cubicBezTo>
                    <a:pt x="1161965" y="1249627"/>
                    <a:pt x="1139593" y="1227255"/>
                    <a:pt x="1139593" y="1199657"/>
                  </a:cubicBezTo>
                  <a:cubicBezTo>
                    <a:pt x="1139593" y="1182741"/>
                    <a:pt x="1147999" y="1167788"/>
                    <a:pt x="1161387" y="1159497"/>
                  </a:cubicBezTo>
                  <a:lnTo>
                    <a:pt x="1160988" y="1159099"/>
                  </a:lnTo>
                  <a:cubicBezTo>
                    <a:pt x="1339859" y="979468"/>
                    <a:pt x="1392172" y="709424"/>
                    <a:pt x="1293318" y="475993"/>
                  </a:cubicBezTo>
                  <a:cubicBezTo>
                    <a:pt x="1194465" y="242562"/>
                    <a:pt x="964125" y="92215"/>
                    <a:pt x="710649" y="95675"/>
                  </a:cubicBezTo>
                  <a:cubicBezTo>
                    <a:pt x="457173" y="99135"/>
                    <a:pt x="231023" y="255712"/>
                    <a:pt x="138577" y="491754"/>
                  </a:cubicBezTo>
                  <a:cubicBezTo>
                    <a:pt x="48191" y="722536"/>
                    <a:pt x="103211" y="984362"/>
                    <a:pt x="278147" y="1158443"/>
                  </a:cubicBezTo>
                  <a:cubicBezTo>
                    <a:pt x="295721" y="1166064"/>
                    <a:pt x="307932" y="1183602"/>
                    <a:pt x="307932" y="1203991"/>
                  </a:cubicBezTo>
                  <a:cubicBezTo>
                    <a:pt x="307932" y="1231589"/>
                    <a:pt x="285560" y="1253961"/>
                    <a:pt x="257962" y="1253961"/>
                  </a:cubicBezTo>
                  <a:cubicBezTo>
                    <a:pt x="244659" y="1253961"/>
                    <a:pt x="232570" y="1248763"/>
                    <a:pt x="223786" y="1240106"/>
                  </a:cubicBezTo>
                  <a:lnTo>
                    <a:pt x="223615" y="1240286"/>
                  </a:lnTo>
                  <a:lnTo>
                    <a:pt x="222931" y="1239529"/>
                  </a:lnTo>
                  <a:cubicBezTo>
                    <a:pt x="222653" y="1239352"/>
                    <a:pt x="222426" y="1239124"/>
                    <a:pt x="222283" y="1238813"/>
                  </a:cubicBezTo>
                  <a:cubicBezTo>
                    <a:pt x="11426" y="1037418"/>
                    <a:pt x="-56835" y="728509"/>
                    <a:pt x="49546" y="456885"/>
                  </a:cubicBezTo>
                  <a:cubicBezTo>
                    <a:pt x="156168" y="184646"/>
                    <a:pt x="416999" y="4058"/>
                    <a:pt x="709345" y="67"/>
                  </a:cubicBez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圆角矩形 19"/>
            <p:cNvSpPr/>
            <p:nvPr/>
          </p:nvSpPr>
          <p:spPr>
            <a:xfrm>
              <a:off x="6415453" y="4367275"/>
              <a:ext cx="469404"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圆角矩形 20"/>
            <p:cNvSpPr/>
            <p:nvPr/>
          </p:nvSpPr>
          <p:spPr>
            <a:xfrm rot="2700000">
              <a:off x="6765427" y="3441358"/>
              <a:ext cx="469404" cy="127637"/>
            </a:xfrm>
            <a:prstGeom prst="roundRect">
              <a:avLst>
                <a:gd name="adj" fmla="val 5000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圆角矩形 21"/>
            <p:cNvSpPr/>
            <p:nvPr/>
          </p:nvSpPr>
          <p:spPr>
            <a:xfrm rot="18900000" flipH="1">
              <a:off x="8788446" y="3419778"/>
              <a:ext cx="469404" cy="127637"/>
            </a:xfrm>
            <a:prstGeom prst="roundRect">
              <a:avLst>
                <a:gd name="adj" fmla="val 5000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圆角矩形 22"/>
            <p:cNvSpPr/>
            <p:nvPr/>
          </p:nvSpPr>
          <p:spPr>
            <a:xfrm>
              <a:off x="9155774" y="4381315"/>
              <a:ext cx="469404"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圆角矩形 23"/>
            <p:cNvSpPr/>
            <p:nvPr/>
          </p:nvSpPr>
          <p:spPr>
            <a:xfrm rot="5400000">
              <a:off x="7791573" y="2942174"/>
              <a:ext cx="469404"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TextBox 24"/>
            <p:cNvSpPr txBox="1"/>
            <p:nvPr/>
          </p:nvSpPr>
          <p:spPr>
            <a:xfrm>
              <a:off x="7569903" y="3993449"/>
              <a:ext cx="1260281" cy="748988"/>
            </a:xfrm>
            <a:prstGeom prst="rect">
              <a:avLst/>
            </a:prstGeom>
            <a:noFill/>
          </p:spPr>
          <p:txBody>
            <a:bodyPr wrap="none" rtlCol="0">
              <a:spAutoFit/>
            </a:bodyPr>
            <a:lstStyle/>
            <a:p>
              <a:pPr algn="r"/>
              <a:r>
                <a:rPr lang="en-US" altLang="zh-CN" sz="426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rPr>
                <a:t>IDEA</a:t>
              </a:r>
              <a:endParaRPr lang="zh-CN" altLang="en-US" sz="426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TextBox 28"/>
            <p:cNvSpPr txBox="1"/>
            <p:nvPr/>
          </p:nvSpPr>
          <p:spPr>
            <a:xfrm>
              <a:off x="5319556" y="4139621"/>
              <a:ext cx="662361" cy="584775"/>
            </a:xfrm>
            <a:prstGeom prst="rect">
              <a:avLst/>
            </a:prstGeom>
            <a:noFill/>
          </p:spPr>
          <p:txBody>
            <a:bodyPr wrap="none" rtlCol="0">
              <a:spAutoFit/>
            </a:bodyPr>
            <a:lstStyle/>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YOUR</a:t>
              </a:r>
              <a:endPar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TEXT</a:t>
              </a:r>
              <a:endParaRPr lang="zh-CN" altLang="en-US"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p:txBody>
        </p:sp>
        <p:sp>
          <p:nvSpPr>
            <p:cNvPr id="30" name="TextBox 29"/>
            <p:cNvSpPr txBox="1"/>
            <p:nvPr/>
          </p:nvSpPr>
          <p:spPr>
            <a:xfrm>
              <a:off x="5970003" y="2516677"/>
              <a:ext cx="662361" cy="584775"/>
            </a:xfrm>
            <a:prstGeom prst="rect">
              <a:avLst/>
            </a:prstGeom>
            <a:noFill/>
          </p:spPr>
          <p:txBody>
            <a:bodyPr wrap="none" rtlCol="0">
              <a:spAutoFit/>
            </a:bodyPr>
            <a:lstStyle/>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YOUR</a:t>
              </a:r>
              <a:endPar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TEXT</a:t>
              </a:r>
              <a:endParaRPr lang="zh-CN" altLang="en-US"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p:txBody>
        </p:sp>
        <p:sp>
          <p:nvSpPr>
            <p:cNvPr id="31" name="TextBox 30"/>
            <p:cNvSpPr txBox="1"/>
            <p:nvPr/>
          </p:nvSpPr>
          <p:spPr>
            <a:xfrm>
              <a:off x="7713940" y="1734138"/>
              <a:ext cx="662361" cy="584775"/>
            </a:xfrm>
            <a:prstGeom prst="rect">
              <a:avLst/>
            </a:prstGeom>
            <a:noFill/>
          </p:spPr>
          <p:txBody>
            <a:bodyPr wrap="none" rtlCol="0">
              <a:spAutoFit/>
            </a:bodyPr>
            <a:lstStyle/>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YOUR</a:t>
              </a:r>
              <a:endPar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TEXT</a:t>
              </a:r>
              <a:endParaRPr lang="zh-CN" altLang="en-US"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p:txBody>
        </p:sp>
        <p:sp>
          <p:nvSpPr>
            <p:cNvPr id="32" name="TextBox 31"/>
            <p:cNvSpPr txBox="1"/>
            <p:nvPr/>
          </p:nvSpPr>
          <p:spPr>
            <a:xfrm>
              <a:off x="9431361" y="2503975"/>
              <a:ext cx="662361" cy="584775"/>
            </a:xfrm>
            <a:prstGeom prst="rect">
              <a:avLst/>
            </a:prstGeom>
            <a:noFill/>
          </p:spPr>
          <p:txBody>
            <a:bodyPr wrap="none" rtlCol="0">
              <a:spAutoFit/>
            </a:bodyPr>
            <a:lstStyle/>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YOUR</a:t>
              </a:r>
              <a:endPar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TEXT</a:t>
              </a:r>
              <a:endParaRPr lang="zh-CN" altLang="en-US"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p:txBody>
        </p:sp>
        <p:sp>
          <p:nvSpPr>
            <p:cNvPr id="33" name="TextBox 32"/>
            <p:cNvSpPr txBox="1"/>
            <p:nvPr/>
          </p:nvSpPr>
          <p:spPr>
            <a:xfrm>
              <a:off x="10090855" y="4099123"/>
              <a:ext cx="662361" cy="584775"/>
            </a:xfrm>
            <a:prstGeom prst="rect">
              <a:avLst/>
            </a:prstGeom>
            <a:noFill/>
          </p:spPr>
          <p:txBody>
            <a:bodyPr wrap="none" rtlCol="0">
              <a:spAutoFit/>
            </a:bodyPr>
            <a:lstStyle/>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YOUR</a:t>
              </a:r>
              <a:endPar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a:p>
              <a:pPr algn="ctr"/>
              <a:r>
                <a:rPr lang="en-US" altLang="zh-CN"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rPr>
                <a:t>TEXT</a:t>
              </a:r>
              <a:endParaRPr lang="zh-CN" altLang="en-US" sz="1600" dirty="0">
                <a:solidFill>
                  <a:schemeClr val="bg1"/>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p:txBody>
        </p:sp>
      </p:grpSp>
      <p:grpSp>
        <p:nvGrpSpPr>
          <p:cNvPr id="34" name="组合 33"/>
          <p:cNvGrpSpPr/>
          <p:nvPr/>
        </p:nvGrpSpPr>
        <p:grpSpPr>
          <a:xfrm>
            <a:off x="0" y="247949"/>
            <a:ext cx="12192000" cy="400110"/>
            <a:chOff x="0" y="247949"/>
            <a:chExt cx="12192000" cy="400110"/>
          </a:xfrm>
        </p:grpSpPr>
        <p:sp>
          <p:nvSpPr>
            <p:cNvPr id="35" name="矩形 34"/>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03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研究结果应用</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7" name="矩形 36"/>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800" decel="100000"/>
                                        <p:tgtEl>
                                          <p:spTgt spid="26"/>
                                        </p:tgtEl>
                                      </p:cBhvr>
                                    </p:animEffect>
                                    <p:anim calcmode="lin" valueType="num">
                                      <p:cBhvr>
                                        <p:cTn id="14" dur="800" decel="100000" fill="hold"/>
                                        <p:tgtEl>
                                          <p:spTgt spid="26"/>
                                        </p:tgtEl>
                                        <p:attrNameLst>
                                          <p:attrName>style.rotation</p:attrName>
                                        </p:attrNameLst>
                                      </p:cBhvr>
                                      <p:tavLst>
                                        <p:tav tm="0">
                                          <p:val>
                                            <p:fltVal val="-90"/>
                                          </p:val>
                                        </p:tav>
                                        <p:tav tm="100000">
                                          <p:val>
                                            <p:fltVal val="0"/>
                                          </p:val>
                                        </p:tav>
                                      </p:tavLst>
                                    </p:anim>
                                    <p:anim calcmode="lin" valueType="num">
                                      <p:cBhvr>
                                        <p:cTn id="15" dur="800" decel="100000" fill="hold"/>
                                        <p:tgtEl>
                                          <p:spTgt spid="26"/>
                                        </p:tgtEl>
                                        <p:attrNameLst>
                                          <p:attrName>ppt_x</p:attrName>
                                        </p:attrNameLst>
                                      </p:cBhvr>
                                      <p:tavLst>
                                        <p:tav tm="0">
                                          <p:val>
                                            <p:strVal val="#ppt_x+0.4"/>
                                          </p:val>
                                        </p:tav>
                                        <p:tav tm="100000">
                                          <p:val>
                                            <p:strVal val="#ppt_x-0.05"/>
                                          </p:val>
                                        </p:tav>
                                      </p:tavLst>
                                    </p:anim>
                                    <p:anim calcmode="lin" valueType="num">
                                      <p:cBhvr>
                                        <p:cTn id="16" dur="800" decel="100000" fill="hold"/>
                                        <p:tgtEl>
                                          <p:spTgt spid="2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800" decel="100000"/>
                                        <p:tgtEl>
                                          <p:spTgt spid="27"/>
                                        </p:tgtEl>
                                      </p:cBhvr>
                                    </p:animEffect>
                                    <p:anim calcmode="lin" valueType="num">
                                      <p:cBhvr>
                                        <p:cTn id="22" dur="800" decel="100000" fill="hold"/>
                                        <p:tgtEl>
                                          <p:spTgt spid="27"/>
                                        </p:tgtEl>
                                        <p:attrNameLst>
                                          <p:attrName>style.rotation</p:attrName>
                                        </p:attrNameLst>
                                      </p:cBhvr>
                                      <p:tavLst>
                                        <p:tav tm="0">
                                          <p:val>
                                            <p:fltVal val="-90"/>
                                          </p:val>
                                        </p:tav>
                                        <p:tav tm="100000">
                                          <p:val>
                                            <p:fltVal val="0"/>
                                          </p:val>
                                        </p:tav>
                                      </p:tavLst>
                                    </p:anim>
                                    <p:anim calcmode="lin" valueType="num">
                                      <p:cBhvr>
                                        <p:cTn id="23" dur="800" decel="100000" fill="hold"/>
                                        <p:tgtEl>
                                          <p:spTgt spid="27"/>
                                        </p:tgtEl>
                                        <p:attrNameLst>
                                          <p:attrName>ppt_x</p:attrName>
                                        </p:attrNameLst>
                                      </p:cBhvr>
                                      <p:tavLst>
                                        <p:tav tm="0">
                                          <p:val>
                                            <p:strVal val="#ppt_x+0.4"/>
                                          </p:val>
                                        </p:tav>
                                        <p:tav tm="100000">
                                          <p:val>
                                            <p:strVal val="#ppt_x-0.05"/>
                                          </p:val>
                                        </p:tav>
                                      </p:tavLst>
                                    </p:anim>
                                    <p:anim calcmode="lin" valueType="num">
                                      <p:cBhvr>
                                        <p:cTn id="24" dur="800" decel="100000" fill="hold"/>
                                        <p:tgtEl>
                                          <p:spTgt spid="27"/>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27" presetID="3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800" decel="100000"/>
                                        <p:tgtEl>
                                          <p:spTgt spid="28"/>
                                        </p:tgtEl>
                                      </p:cBhvr>
                                    </p:animEffect>
                                    <p:anim calcmode="lin" valueType="num">
                                      <p:cBhvr>
                                        <p:cTn id="30" dur="800" decel="100000" fill="hold"/>
                                        <p:tgtEl>
                                          <p:spTgt spid="28"/>
                                        </p:tgtEl>
                                        <p:attrNameLst>
                                          <p:attrName>style.rotation</p:attrName>
                                        </p:attrNameLst>
                                      </p:cBhvr>
                                      <p:tavLst>
                                        <p:tav tm="0">
                                          <p:val>
                                            <p:fltVal val="-90"/>
                                          </p:val>
                                        </p:tav>
                                        <p:tav tm="100000">
                                          <p:val>
                                            <p:fltVal val="0"/>
                                          </p:val>
                                        </p:tav>
                                      </p:tavLst>
                                    </p:anim>
                                    <p:anim calcmode="lin" valueType="num">
                                      <p:cBhvr>
                                        <p:cTn id="31" dur="800" decel="100000" fill="hold"/>
                                        <p:tgtEl>
                                          <p:spTgt spid="28"/>
                                        </p:tgtEl>
                                        <p:attrNameLst>
                                          <p:attrName>ppt_x</p:attrName>
                                        </p:attrNameLst>
                                      </p:cBhvr>
                                      <p:tavLst>
                                        <p:tav tm="0">
                                          <p:val>
                                            <p:strVal val="#ppt_x+0.4"/>
                                          </p:val>
                                        </p:tav>
                                        <p:tav tm="100000">
                                          <p:val>
                                            <p:strVal val="#ppt_x-0.05"/>
                                          </p:val>
                                        </p:tav>
                                      </p:tavLst>
                                    </p:anim>
                                    <p:anim calcmode="lin" valueType="num">
                                      <p:cBhvr>
                                        <p:cTn id="32" dur="800" decel="100000" fill="hold"/>
                                        <p:tgtEl>
                                          <p:spTgt spid="28"/>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70014" y="2115408"/>
            <a:ext cx="9648199" cy="2695136"/>
            <a:chOff x="1160829" y="1821990"/>
            <a:chExt cx="10033495" cy="2688299"/>
          </a:xfrm>
          <a:solidFill>
            <a:srgbClr val="084772"/>
          </a:solidFill>
          <a:effectLst>
            <a:reflection blurRad="6350" stA="44000" endPos="50000" dir="5400000" sy="-100000" algn="bl" rotWithShape="0"/>
          </a:effectLst>
        </p:grpSpPr>
        <p:sp>
          <p:nvSpPr>
            <p:cNvPr id="9" name="Freeform 8"/>
            <p:cNvSpPr>
              <a:spLocks noEditPoints="1"/>
            </p:cNvSpPr>
            <p:nvPr/>
          </p:nvSpPr>
          <p:spPr bwMode="auto">
            <a:xfrm>
              <a:off x="6289015" y="4031365"/>
              <a:ext cx="879349" cy="393079"/>
            </a:xfrm>
            <a:custGeom>
              <a:avLst/>
              <a:gdLst>
                <a:gd name="T0" fmla="*/ 97 w 216"/>
                <a:gd name="T1" fmla="*/ 55 h 86"/>
                <a:gd name="T2" fmla="*/ 0 w 216"/>
                <a:gd name="T3" fmla="*/ 55 h 86"/>
                <a:gd name="T4" fmla="*/ 0 w 216"/>
                <a:gd name="T5" fmla="*/ 56 h 86"/>
                <a:gd name="T6" fmla="*/ 0 w 216"/>
                <a:gd name="T7" fmla="*/ 59 h 86"/>
                <a:gd name="T8" fmla="*/ 0 w 216"/>
                <a:gd name="T9" fmla="*/ 66 h 86"/>
                <a:gd name="T10" fmla="*/ 0 w 216"/>
                <a:gd name="T11" fmla="*/ 75 h 86"/>
                <a:gd name="T12" fmla="*/ 9 w 216"/>
                <a:gd name="T13" fmla="*/ 75 h 86"/>
                <a:gd name="T14" fmla="*/ 9 w 216"/>
                <a:gd name="T15" fmla="*/ 66 h 86"/>
                <a:gd name="T16" fmla="*/ 19 w 216"/>
                <a:gd name="T17" fmla="*/ 66 h 86"/>
                <a:gd name="T18" fmla="*/ 91 w 216"/>
                <a:gd name="T19" fmla="*/ 66 h 86"/>
                <a:gd name="T20" fmla="*/ 91 w 216"/>
                <a:gd name="T21" fmla="*/ 79 h 86"/>
                <a:gd name="T22" fmla="*/ 143 w 216"/>
                <a:gd name="T23" fmla="*/ 79 h 86"/>
                <a:gd name="T24" fmla="*/ 143 w 216"/>
                <a:gd name="T25" fmla="*/ 86 h 86"/>
                <a:gd name="T26" fmla="*/ 167 w 216"/>
                <a:gd name="T27" fmla="*/ 86 h 86"/>
                <a:gd name="T28" fmla="*/ 167 w 216"/>
                <a:gd name="T29" fmla="*/ 85 h 86"/>
                <a:gd name="T30" fmla="*/ 189 w 216"/>
                <a:gd name="T31" fmla="*/ 63 h 86"/>
                <a:gd name="T32" fmla="*/ 212 w 216"/>
                <a:gd name="T33" fmla="*/ 85 h 86"/>
                <a:gd name="T34" fmla="*/ 212 w 216"/>
                <a:gd name="T35" fmla="*/ 86 h 86"/>
                <a:gd name="T36" fmla="*/ 216 w 216"/>
                <a:gd name="T37" fmla="*/ 86 h 86"/>
                <a:gd name="T38" fmla="*/ 216 w 216"/>
                <a:gd name="T39" fmla="*/ 36 h 86"/>
                <a:gd name="T40" fmla="*/ 193 w 216"/>
                <a:gd name="T41" fmla="*/ 0 h 86"/>
                <a:gd name="T42" fmla="*/ 143 w 216"/>
                <a:gd name="T43" fmla="*/ 0 h 86"/>
                <a:gd name="T44" fmla="*/ 143 w 216"/>
                <a:gd name="T45" fmla="*/ 55 h 86"/>
                <a:gd name="T46" fmla="*/ 97 w 216"/>
                <a:gd name="T47" fmla="*/ 55 h 86"/>
                <a:gd name="T48" fmla="*/ 186 w 216"/>
                <a:gd name="T49" fmla="*/ 7 h 86"/>
                <a:gd name="T50" fmla="*/ 192 w 216"/>
                <a:gd name="T51" fmla="*/ 7 h 86"/>
                <a:gd name="T52" fmla="*/ 209 w 216"/>
                <a:gd name="T53" fmla="*/ 33 h 86"/>
                <a:gd name="T54" fmla="*/ 186 w 216"/>
                <a:gd name="T55" fmla="*/ 33 h 86"/>
                <a:gd name="T56" fmla="*/ 186 w 216"/>
                <a:gd name="T57" fmla="*/ 7 h 86"/>
                <a:gd name="T58" fmla="*/ 152 w 216"/>
                <a:gd name="T59" fmla="*/ 7 h 86"/>
                <a:gd name="T60" fmla="*/ 183 w 216"/>
                <a:gd name="T61" fmla="*/ 7 h 86"/>
                <a:gd name="T62" fmla="*/ 183 w 216"/>
                <a:gd name="T63" fmla="*/ 33 h 86"/>
                <a:gd name="T64" fmla="*/ 152 w 216"/>
                <a:gd name="T65" fmla="*/ 33 h 86"/>
                <a:gd name="T66" fmla="*/ 152 w 216"/>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86">
                  <a:moveTo>
                    <a:pt x="97"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2" y="63"/>
                    <a:pt x="212" y="73"/>
                    <a:pt x="212" y="85"/>
                  </a:cubicBezTo>
                  <a:cubicBezTo>
                    <a:pt x="212" y="86"/>
                    <a:pt x="212" y="86"/>
                    <a:pt x="212" y="86"/>
                  </a:cubicBezTo>
                  <a:cubicBezTo>
                    <a:pt x="216" y="86"/>
                    <a:pt x="216" y="86"/>
                    <a:pt x="216" y="86"/>
                  </a:cubicBezTo>
                  <a:cubicBezTo>
                    <a:pt x="216" y="36"/>
                    <a:pt x="216" y="36"/>
                    <a:pt x="216" y="36"/>
                  </a:cubicBezTo>
                  <a:cubicBezTo>
                    <a:pt x="193" y="0"/>
                    <a:pt x="193" y="0"/>
                    <a:pt x="193" y="0"/>
                  </a:cubicBezTo>
                  <a:cubicBezTo>
                    <a:pt x="143" y="0"/>
                    <a:pt x="143" y="0"/>
                    <a:pt x="143" y="0"/>
                  </a:cubicBezTo>
                  <a:cubicBezTo>
                    <a:pt x="143" y="55"/>
                    <a:pt x="143" y="55"/>
                    <a:pt x="143" y="55"/>
                  </a:cubicBezTo>
                  <a:cubicBezTo>
                    <a:pt x="97" y="55"/>
                    <a:pt x="97" y="55"/>
                    <a:pt x="97" y="55"/>
                  </a:cubicBezTo>
                  <a:close/>
                  <a:moveTo>
                    <a:pt x="186" y="7"/>
                  </a:moveTo>
                  <a:cubicBezTo>
                    <a:pt x="192" y="7"/>
                    <a:pt x="192" y="7"/>
                    <a:pt x="192" y="7"/>
                  </a:cubicBezTo>
                  <a:cubicBezTo>
                    <a:pt x="209" y="33"/>
                    <a:pt x="209" y="33"/>
                    <a:pt x="209" y="33"/>
                  </a:cubicBezTo>
                  <a:cubicBezTo>
                    <a:pt x="186" y="33"/>
                    <a:pt x="186" y="33"/>
                    <a:pt x="186" y="33"/>
                  </a:cubicBezTo>
                  <a:lnTo>
                    <a:pt x="186" y="7"/>
                  </a:lnTo>
                  <a:close/>
                  <a:moveTo>
                    <a:pt x="152" y="7"/>
                  </a:moveTo>
                  <a:cubicBezTo>
                    <a:pt x="183" y="7"/>
                    <a:pt x="183" y="7"/>
                    <a:pt x="183" y="7"/>
                  </a:cubicBezTo>
                  <a:cubicBezTo>
                    <a:pt x="183" y="33"/>
                    <a:pt x="183" y="33"/>
                    <a:pt x="183" y="33"/>
                  </a:cubicBezTo>
                  <a:cubicBezTo>
                    <a:pt x="152" y="33"/>
                    <a:pt x="152" y="33"/>
                    <a:pt x="152" y="33"/>
                  </a:cubicBezTo>
                  <a:lnTo>
                    <a:pt x="15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Freeform 9"/>
            <p:cNvSpPr/>
            <p:nvPr/>
          </p:nvSpPr>
          <p:spPr bwMode="auto">
            <a:xfrm>
              <a:off x="6183656" y="3922930"/>
              <a:ext cx="745623" cy="336603"/>
            </a:xfrm>
            <a:custGeom>
              <a:avLst/>
              <a:gdLst>
                <a:gd name="T0" fmla="*/ 299 w 368"/>
                <a:gd name="T1" fmla="*/ 40 h 149"/>
                <a:gd name="T2" fmla="*/ 309 w 368"/>
                <a:gd name="T3" fmla="*/ 0 h 149"/>
                <a:gd name="T4" fmla="*/ 368 w 368"/>
                <a:gd name="T5" fmla="*/ 0 h 149"/>
                <a:gd name="T6" fmla="*/ 368 w 368"/>
                <a:gd name="T7" fmla="*/ 22 h 149"/>
                <a:gd name="T8" fmla="*/ 342 w 368"/>
                <a:gd name="T9" fmla="*/ 22 h 149"/>
                <a:gd name="T10" fmla="*/ 299 w 368"/>
                <a:gd name="T11" fmla="*/ 149 h 149"/>
                <a:gd name="T12" fmla="*/ 0 w 368"/>
                <a:gd name="T13" fmla="*/ 149 h 149"/>
                <a:gd name="T14" fmla="*/ 0 w 368"/>
                <a:gd name="T15" fmla="*/ 40 h 149"/>
                <a:gd name="T16" fmla="*/ 299 w 368"/>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149">
                  <a:moveTo>
                    <a:pt x="299" y="40"/>
                  </a:moveTo>
                  <a:lnTo>
                    <a:pt x="309" y="0"/>
                  </a:lnTo>
                  <a:lnTo>
                    <a:pt x="368" y="0"/>
                  </a:lnTo>
                  <a:lnTo>
                    <a:pt x="368" y="22"/>
                  </a:lnTo>
                  <a:lnTo>
                    <a:pt x="342" y="22"/>
                  </a:lnTo>
                  <a:lnTo>
                    <a:pt x="299" y="149"/>
                  </a:lnTo>
                  <a:lnTo>
                    <a:pt x="0" y="149"/>
                  </a:lnTo>
                  <a:lnTo>
                    <a:pt x="0" y="40"/>
                  </a:lnTo>
                  <a:lnTo>
                    <a:pt x="29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Freeform 10"/>
            <p:cNvSpPr>
              <a:spLocks noEditPoints="1"/>
            </p:cNvSpPr>
            <p:nvPr/>
          </p:nvSpPr>
          <p:spPr bwMode="auto">
            <a:xfrm>
              <a:off x="6509865"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1" y="5"/>
                    <a:pt x="17" y="5"/>
                  </a:cubicBezTo>
                  <a:cubicBezTo>
                    <a:pt x="24" y="5"/>
                    <a:pt x="30" y="10"/>
                    <a:pt x="30" y="17"/>
                  </a:cubicBezTo>
                  <a:cubicBezTo>
                    <a:pt x="30" y="24"/>
                    <a:pt x="24" y="30"/>
                    <a:pt x="17"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Freeform 11"/>
            <p:cNvSpPr>
              <a:spLocks noEditPoints="1"/>
            </p:cNvSpPr>
            <p:nvPr/>
          </p:nvSpPr>
          <p:spPr bwMode="auto">
            <a:xfrm>
              <a:off x="6990063"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Freeform 12"/>
            <p:cNvSpPr>
              <a:spLocks noEditPoints="1"/>
            </p:cNvSpPr>
            <p:nvPr/>
          </p:nvSpPr>
          <p:spPr bwMode="auto">
            <a:xfrm>
              <a:off x="6341695" y="4340858"/>
              <a:ext cx="143857" cy="160395"/>
            </a:xfrm>
            <a:custGeom>
              <a:avLst/>
              <a:gdLst>
                <a:gd name="T0" fmla="*/ 0 w 35"/>
                <a:gd name="T1" fmla="*/ 17 h 35"/>
                <a:gd name="T2" fmla="*/ 18 w 35"/>
                <a:gd name="T3" fmla="*/ 35 h 35"/>
                <a:gd name="T4" fmla="*/ 35 w 35"/>
                <a:gd name="T5" fmla="*/ 17 h 35"/>
                <a:gd name="T6" fmla="*/ 18 w 35"/>
                <a:gd name="T7" fmla="*/ 0 h 35"/>
                <a:gd name="T8" fmla="*/ 0 w 35"/>
                <a:gd name="T9" fmla="*/ 17 h 35"/>
                <a:gd name="T10" fmla="*/ 5 w 35"/>
                <a:gd name="T11" fmla="*/ 17 h 35"/>
                <a:gd name="T12" fmla="*/ 18 w 35"/>
                <a:gd name="T13" fmla="*/ 5 h 35"/>
                <a:gd name="T14" fmla="*/ 30 w 35"/>
                <a:gd name="T15" fmla="*/ 17 h 35"/>
                <a:gd name="T16" fmla="*/ 18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8" y="35"/>
                  </a:cubicBezTo>
                  <a:cubicBezTo>
                    <a:pt x="27" y="35"/>
                    <a:pt x="35" y="27"/>
                    <a:pt x="35" y="17"/>
                  </a:cubicBezTo>
                  <a:cubicBezTo>
                    <a:pt x="35" y="8"/>
                    <a:pt x="27" y="0"/>
                    <a:pt x="18" y="0"/>
                  </a:cubicBezTo>
                  <a:cubicBezTo>
                    <a:pt x="8" y="0"/>
                    <a:pt x="0" y="8"/>
                    <a:pt x="0" y="17"/>
                  </a:cubicBezTo>
                  <a:close/>
                  <a:moveTo>
                    <a:pt x="5" y="17"/>
                  </a:moveTo>
                  <a:cubicBezTo>
                    <a:pt x="5" y="10"/>
                    <a:pt x="11" y="5"/>
                    <a:pt x="18" y="5"/>
                  </a:cubicBezTo>
                  <a:cubicBezTo>
                    <a:pt x="25" y="5"/>
                    <a:pt x="30" y="10"/>
                    <a:pt x="30" y="17"/>
                  </a:cubicBezTo>
                  <a:cubicBezTo>
                    <a:pt x="30"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Freeform 13"/>
            <p:cNvSpPr>
              <a:spLocks noEditPoints="1"/>
            </p:cNvSpPr>
            <p:nvPr/>
          </p:nvSpPr>
          <p:spPr bwMode="auto">
            <a:xfrm>
              <a:off x="7360848" y="4031365"/>
              <a:ext cx="875297" cy="393079"/>
            </a:xfrm>
            <a:custGeom>
              <a:avLst/>
              <a:gdLst>
                <a:gd name="T0" fmla="*/ 96 w 215"/>
                <a:gd name="T1" fmla="*/ 55 h 86"/>
                <a:gd name="T2" fmla="*/ 0 w 215"/>
                <a:gd name="T3" fmla="*/ 55 h 86"/>
                <a:gd name="T4" fmla="*/ 0 w 215"/>
                <a:gd name="T5" fmla="*/ 56 h 86"/>
                <a:gd name="T6" fmla="*/ 0 w 215"/>
                <a:gd name="T7" fmla="*/ 59 h 86"/>
                <a:gd name="T8" fmla="*/ 0 w 215"/>
                <a:gd name="T9" fmla="*/ 66 h 86"/>
                <a:gd name="T10" fmla="*/ 0 w 215"/>
                <a:gd name="T11" fmla="*/ 75 h 86"/>
                <a:gd name="T12" fmla="*/ 9 w 215"/>
                <a:gd name="T13" fmla="*/ 75 h 86"/>
                <a:gd name="T14" fmla="*/ 9 w 215"/>
                <a:gd name="T15" fmla="*/ 66 h 86"/>
                <a:gd name="T16" fmla="*/ 19 w 215"/>
                <a:gd name="T17" fmla="*/ 66 h 86"/>
                <a:gd name="T18" fmla="*/ 91 w 215"/>
                <a:gd name="T19" fmla="*/ 66 h 86"/>
                <a:gd name="T20" fmla="*/ 91 w 215"/>
                <a:gd name="T21" fmla="*/ 79 h 86"/>
                <a:gd name="T22" fmla="*/ 143 w 215"/>
                <a:gd name="T23" fmla="*/ 79 h 86"/>
                <a:gd name="T24" fmla="*/ 143 w 215"/>
                <a:gd name="T25" fmla="*/ 86 h 86"/>
                <a:gd name="T26" fmla="*/ 167 w 215"/>
                <a:gd name="T27" fmla="*/ 86 h 86"/>
                <a:gd name="T28" fmla="*/ 167 w 215"/>
                <a:gd name="T29" fmla="*/ 85 h 86"/>
                <a:gd name="T30" fmla="*/ 189 w 215"/>
                <a:gd name="T31" fmla="*/ 63 h 86"/>
                <a:gd name="T32" fmla="*/ 212 w 215"/>
                <a:gd name="T33" fmla="*/ 85 h 86"/>
                <a:gd name="T34" fmla="*/ 212 w 215"/>
                <a:gd name="T35" fmla="*/ 86 h 86"/>
                <a:gd name="T36" fmla="*/ 215 w 215"/>
                <a:gd name="T37" fmla="*/ 86 h 86"/>
                <a:gd name="T38" fmla="*/ 215 w 215"/>
                <a:gd name="T39" fmla="*/ 36 h 86"/>
                <a:gd name="T40" fmla="*/ 192 w 215"/>
                <a:gd name="T41" fmla="*/ 0 h 86"/>
                <a:gd name="T42" fmla="*/ 143 w 215"/>
                <a:gd name="T43" fmla="*/ 0 h 86"/>
                <a:gd name="T44" fmla="*/ 143 w 215"/>
                <a:gd name="T45" fmla="*/ 55 h 86"/>
                <a:gd name="T46" fmla="*/ 96 w 215"/>
                <a:gd name="T47" fmla="*/ 55 h 86"/>
                <a:gd name="T48" fmla="*/ 185 w 215"/>
                <a:gd name="T49" fmla="*/ 7 h 86"/>
                <a:gd name="T50" fmla="*/ 192 w 215"/>
                <a:gd name="T51" fmla="*/ 7 h 86"/>
                <a:gd name="T52" fmla="*/ 209 w 215"/>
                <a:gd name="T53" fmla="*/ 33 h 86"/>
                <a:gd name="T54" fmla="*/ 185 w 215"/>
                <a:gd name="T55" fmla="*/ 33 h 86"/>
                <a:gd name="T56" fmla="*/ 185 w 215"/>
                <a:gd name="T57" fmla="*/ 7 h 86"/>
                <a:gd name="T58" fmla="*/ 151 w 215"/>
                <a:gd name="T59" fmla="*/ 7 h 86"/>
                <a:gd name="T60" fmla="*/ 182 w 215"/>
                <a:gd name="T61" fmla="*/ 7 h 86"/>
                <a:gd name="T62" fmla="*/ 182 w 215"/>
                <a:gd name="T63" fmla="*/ 33 h 86"/>
                <a:gd name="T64" fmla="*/ 151 w 215"/>
                <a:gd name="T65" fmla="*/ 33 h 86"/>
                <a:gd name="T66" fmla="*/ 151 w 215"/>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86">
                  <a:moveTo>
                    <a:pt x="96"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1" y="63"/>
                    <a:pt x="212" y="73"/>
                    <a:pt x="212" y="85"/>
                  </a:cubicBezTo>
                  <a:cubicBezTo>
                    <a:pt x="212" y="86"/>
                    <a:pt x="212" y="86"/>
                    <a:pt x="212" y="86"/>
                  </a:cubicBezTo>
                  <a:cubicBezTo>
                    <a:pt x="215" y="86"/>
                    <a:pt x="215" y="86"/>
                    <a:pt x="215" y="86"/>
                  </a:cubicBezTo>
                  <a:cubicBezTo>
                    <a:pt x="215" y="36"/>
                    <a:pt x="215" y="36"/>
                    <a:pt x="215" y="36"/>
                  </a:cubicBezTo>
                  <a:cubicBezTo>
                    <a:pt x="192" y="0"/>
                    <a:pt x="192" y="0"/>
                    <a:pt x="192" y="0"/>
                  </a:cubicBezTo>
                  <a:cubicBezTo>
                    <a:pt x="143" y="0"/>
                    <a:pt x="143" y="0"/>
                    <a:pt x="143" y="0"/>
                  </a:cubicBezTo>
                  <a:cubicBezTo>
                    <a:pt x="143" y="55"/>
                    <a:pt x="143" y="55"/>
                    <a:pt x="143" y="55"/>
                  </a:cubicBezTo>
                  <a:cubicBezTo>
                    <a:pt x="96" y="55"/>
                    <a:pt x="96" y="55"/>
                    <a:pt x="96" y="55"/>
                  </a:cubicBezTo>
                  <a:close/>
                  <a:moveTo>
                    <a:pt x="185" y="7"/>
                  </a:moveTo>
                  <a:cubicBezTo>
                    <a:pt x="192" y="7"/>
                    <a:pt x="192" y="7"/>
                    <a:pt x="192" y="7"/>
                  </a:cubicBezTo>
                  <a:cubicBezTo>
                    <a:pt x="209" y="33"/>
                    <a:pt x="209" y="33"/>
                    <a:pt x="209" y="33"/>
                  </a:cubicBezTo>
                  <a:cubicBezTo>
                    <a:pt x="185" y="33"/>
                    <a:pt x="185" y="33"/>
                    <a:pt x="185" y="33"/>
                  </a:cubicBezTo>
                  <a:lnTo>
                    <a:pt x="185" y="7"/>
                  </a:lnTo>
                  <a:close/>
                  <a:moveTo>
                    <a:pt x="151" y="7"/>
                  </a:moveTo>
                  <a:cubicBezTo>
                    <a:pt x="182" y="7"/>
                    <a:pt x="182" y="7"/>
                    <a:pt x="182" y="7"/>
                  </a:cubicBezTo>
                  <a:cubicBezTo>
                    <a:pt x="182" y="33"/>
                    <a:pt x="182" y="33"/>
                    <a:pt x="182" y="33"/>
                  </a:cubicBezTo>
                  <a:cubicBezTo>
                    <a:pt x="151" y="33"/>
                    <a:pt x="151" y="33"/>
                    <a:pt x="151" y="33"/>
                  </a:cubicBezTo>
                  <a:lnTo>
                    <a:pt x="15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Freeform 14"/>
            <p:cNvSpPr/>
            <p:nvPr/>
          </p:nvSpPr>
          <p:spPr bwMode="auto">
            <a:xfrm>
              <a:off x="7253463" y="3922930"/>
              <a:ext cx="741571" cy="336603"/>
            </a:xfrm>
            <a:custGeom>
              <a:avLst/>
              <a:gdLst>
                <a:gd name="T0" fmla="*/ 300 w 366"/>
                <a:gd name="T1" fmla="*/ 40 h 149"/>
                <a:gd name="T2" fmla="*/ 310 w 366"/>
                <a:gd name="T3" fmla="*/ 0 h 149"/>
                <a:gd name="T4" fmla="*/ 366 w 366"/>
                <a:gd name="T5" fmla="*/ 0 h 149"/>
                <a:gd name="T6" fmla="*/ 366 w 366"/>
                <a:gd name="T7" fmla="*/ 22 h 149"/>
                <a:gd name="T8" fmla="*/ 342 w 366"/>
                <a:gd name="T9" fmla="*/ 22 h 149"/>
                <a:gd name="T10" fmla="*/ 300 w 366"/>
                <a:gd name="T11" fmla="*/ 149 h 149"/>
                <a:gd name="T12" fmla="*/ 0 w 366"/>
                <a:gd name="T13" fmla="*/ 149 h 149"/>
                <a:gd name="T14" fmla="*/ 0 w 366"/>
                <a:gd name="T15" fmla="*/ 40 h 149"/>
                <a:gd name="T16" fmla="*/ 300 w 366"/>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49">
                  <a:moveTo>
                    <a:pt x="300" y="40"/>
                  </a:moveTo>
                  <a:lnTo>
                    <a:pt x="310" y="0"/>
                  </a:lnTo>
                  <a:lnTo>
                    <a:pt x="366" y="0"/>
                  </a:lnTo>
                  <a:lnTo>
                    <a:pt x="366" y="22"/>
                  </a:lnTo>
                  <a:lnTo>
                    <a:pt x="342" y="22"/>
                  </a:lnTo>
                  <a:lnTo>
                    <a:pt x="300" y="149"/>
                  </a:lnTo>
                  <a:lnTo>
                    <a:pt x="0" y="149"/>
                  </a:lnTo>
                  <a:lnTo>
                    <a:pt x="0" y="40"/>
                  </a:lnTo>
                  <a:lnTo>
                    <a:pt x="30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Freeform 15"/>
            <p:cNvSpPr>
              <a:spLocks noEditPoints="1"/>
            </p:cNvSpPr>
            <p:nvPr/>
          </p:nvSpPr>
          <p:spPr bwMode="auto">
            <a:xfrm>
              <a:off x="7579672"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7" y="35"/>
                    <a:pt x="17" y="35"/>
                  </a:cubicBezTo>
                  <a:cubicBezTo>
                    <a:pt x="27" y="35"/>
                    <a:pt x="35" y="27"/>
                    <a:pt x="35" y="17"/>
                  </a:cubicBezTo>
                  <a:cubicBezTo>
                    <a:pt x="35" y="8"/>
                    <a:pt x="27" y="0"/>
                    <a:pt x="17" y="0"/>
                  </a:cubicBezTo>
                  <a:cubicBezTo>
                    <a:pt x="7"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Freeform 16"/>
            <p:cNvSpPr>
              <a:spLocks noEditPoints="1"/>
            </p:cNvSpPr>
            <p:nvPr/>
          </p:nvSpPr>
          <p:spPr bwMode="auto">
            <a:xfrm>
              <a:off x="8055818" y="4340858"/>
              <a:ext cx="145883" cy="160395"/>
            </a:xfrm>
            <a:custGeom>
              <a:avLst/>
              <a:gdLst>
                <a:gd name="T0" fmla="*/ 0 w 36"/>
                <a:gd name="T1" fmla="*/ 17 h 35"/>
                <a:gd name="T2" fmla="*/ 18 w 36"/>
                <a:gd name="T3" fmla="*/ 35 h 35"/>
                <a:gd name="T4" fmla="*/ 36 w 36"/>
                <a:gd name="T5" fmla="*/ 17 h 35"/>
                <a:gd name="T6" fmla="*/ 18 w 36"/>
                <a:gd name="T7" fmla="*/ 0 h 35"/>
                <a:gd name="T8" fmla="*/ 0 w 36"/>
                <a:gd name="T9" fmla="*/ 17 h 35"/>
                <a:gd name="T10" fmla="*/ 5 w 36"/>
                <a:gd name="T11" fmla="*/ 17 h 35"/>
                <a:gd name="T12" fmla="*/ 18 w 36"/>
                <a:gd name="T13" fmla="*/ 5 h 35"/>
                <a:gd name="T14" fmla="*/ 31 w 36"/>
                <a:gd name="T15" fmla="*/ 17 h 35"/>
                <a:gd name="T16" fmla="*/ 18 w 36"/>
                <a:gd name="T17" fmla="*/ 30 h 35"/>
                <a:gd name="T18" fmla="*/ 5 w 36"/>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0" y="17"/>
                  </a:moveTo>
                  <a:cubicBezTo>
                    <a:pt x="0" y="27"/>
                    <a:pt x="8" y="35"/>
                    <a:pt x="18" y="35"/>
                  </a:cubicBezTo>
                  <a:cubicBezTo>
                    <a:pt x="28" y="35"/>
                    <a:pt x="36" y="27"/>
                    <a:pt x="36" y="17"/>
                  </a:cubicBezTo>
                  <a:cubicBezTo>
                    <a:pt x="36" y="8"/>
                    <a:pt x="28" y="0"/>
                    <a:pt x="18" y="0"/>
                  </a:cubicBezTo>
                  <a:cubicBezTo>
                    <a:pt x="8" y="0"/>
                    <a:pt x="0" y="8"/>
                    <a:pt x="0" y="17"/>
                  </a:cubicBezTo>
                  <a:close/>
                  <a:moveTo>
                    <a:pt x="5" y="17"/>
                  </a:moveTo>
                  <a:cubicBezTo>
                    <a:pt x="5" y="10"/>
                    <a:pt x="11" y="5"/>
                    <a:pt x="18" y="5"/>
                  </a:cubicBezTo>
                  <a:cubicBezTo>
                    <a:pt x="25" y="5"/>
                    <a:pt x="31" y="10"/>
                    <a:pt x="31" y="17"/>
                  </a:cubicBezTo>
                  <a:cubicBezTo>
                    <a:pt x="31"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Freeform 17"/>
            <p:cNvSpPr>
              <a:spLocks noEditPoints="1"/>
            </p:cNvSpPr>
            <p:nvPr/>
          </p:nvSpPr>
          <p:spPr bwMode="auto">
            <a:xfrm>
              <a:off x="7413528"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Freeform 18"/>
            <p:cNvSpPr/>
            <p:nvPr/>
          </p:nvSpPr>
          <p:spPr bwMode="auto">
            <a:xfrm>
              <a:off x="1499197" y="2601370"/>
              <a:ext cx="320132" cy="677722"/>
            </a:xfrm>
            <a:custGeom>
              <a:avLst/>
              <a:gdLst>
                <a:gd name="T0" fmla="*/ 122 w 158"/>
                <a:gd name="T1" fmla="*/ 0 h 300"/>
                <a:gd name="T2" fmla="*/ 28 w 158"/>
                <a:gd name="T3" fmla="*/ 0 h 300"/>
                <a:gd name="T4" fmla="*/ 0 w 158"/>
                <a:gd name="T5" fmla="*/ 300 h 300"/>
                <a:gd name="T6" fmla="*/ 158 w 158"/>
                <a:gd name="T7" fmla="*/ 300 h 300"/>
                <a:gd name="T8" fmla="*/ 122 w 158"/>
                <a:gd name="T9" fmla="*/ 0 h 300"/>
              </a:gdLst>
              <a:ahLst/>
              <a:cxnLst>
                <a:cxn ang="0">
                  <a:pos x="T0" y="T1"/>
                </a:cxn>
                <a:cxn ang="0">
                  <a:pos x="T2" y="T3"/>
                </a:cxn>
                <a:cxn ang="0">
                  <a:pos x="T4" y="T5"/>
                </a:cxn>
                <a:cxn ang="0">
                  <a:pos x="T6" y="T7"/>
                </a:cxn>
                <a:cxn ang="0">
                  <a:pos x="T8" y="T9"/>
                </a:cxn>
              </a:cxnLst>
              <a:rect l="0" t="0" r="r" b="b"/>
              <a:pathLst>
                <a:path w="158" h="300">
                  <a:moveTo>
                    <a:pt x="122" y="0"/>
                  </a:moveTo>
                  <a:lnTo>
                    <a:pt x="28" y="0"/>
                  </a:lnTo>
                  <a:lnTo>
                    <a:pt x="0" y="300"/>
                  </a:lnTo>
                  <a:lnTo>
                    <a:pt x="158" y="300"/>
                  </a:lnTo>
                  <a:lnTo>
                    <a:pt x="1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19"/>
            <p:cNvSpPr/>
            <p:nvPr/>
          </p:nvSpPr>
          <p:spPr bwMode="auto">
            <a:xfrm>
              <a:off x="1628870" y="1821990"/>
              <a:ext cx="334315" cy="632541"/>
            </a:xfrm>
            <a:custGeom>
              <a:avLst/>
              <a:gdLst>
                <a:gd name="T0" fmla="*/ 14 w 82"/>
                <a:gd name="T1" fmla="*/ 94 h 139"/>
                <a:gd name="T2" fmla="*/ 24 w 82"/>
                <a:gd name="T3" fmla="*/ 111 h 139"/>
                <a:gd name="T4" fmla="*/ 23 w 82"/>
                <a:gd name="T5" fmla="*/ 111 h 139"/>
                <a:gd name="T6" fmla="*/ 8 w 82"/>
                <a:gd name="T7" fmla="*/ 125 h 139"/>
                <a:gd name="T8" fmla="*/ 23 w 82"/>
                <a:gd name="T9" fmla="*/ 139 h 139"/>
                <a:gd name="T10" fmla="*/ 37 w 82"/>
                <a:gd name="T11" fmla="*/ 125 h 139"/>
                <a:gd name="T12" fmla="*/ 31 w 82"/>
                <a:gd name="T13" fmla="*/ 113 h 139"/>
                <a:gd name="T14" fmla="*/ 34 w 82"/>
                <a:gd name="T15" fmla="*/ 113 h 139"/>
                <a:gd name="T16" fmla="*/ 54 w 82"/>
                <a:gd name="T17" fmla="*/ 93 h 139"/>
                <a:gd name="T18" fmla="*/ 51 w 82"/>
                <a:gd name="T19" fmla="*/ 82 h 139"/>
                <a:gd name="T20" fmla="*/ 66 w 82"/>
                <a:gd name="T21" fmla="*/ 59 h 139"/>
                <a:gd name="T22" fmla="*/ 62 w 82"/>
                <a:gd name="T23" fmla="*/ 45 h 139"/>
                <a:gd name="T24" fmla="*/ 82 w 82"/>
                <a:gd name="T25" fmla="*/ 23 h 139"/>
                <a:gd name="T26" fmla="*/ 59 w 82"/>
                <a:gd name="T27" fmla="*/ 0 h 139"/>
                <a:gd name="T28" fmla="*/ 36 w 82"/>
                <a:gd name="T29" fmla="*/ 23 h 139"/>
                <a:gd name="T30" fmla="*/ 38 w 82"/>
                <a:gd name="T31" fmla="*/ 33 h 139"/>
                <a:gd name="T32" fmla="*/ 14 w 82"/>
                <a:gd name="T33" fmla="*/ 59 h 139"/>
                <a:gd name="T34" fmla="*/ 14 w 82"/>
                <a:gd name="T35" fmla="*/ 60 h 139"/>
                <a:gd name="T36" fmla="*/ 0 w 82"/>
                <a:gd name="T37" fmla="*/ 77 h 139"/>
                <a:gd name="T38" fmla="*/ 14 w 82"/>
                <a:gd name="T39" fmla="*/ 9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39">
                  <a:moveTo>
                    <a:pt x="14" y="94"/>
                  </a:moveTo>
                  <a:cubicBezTo>
                    <a:pt x="14" y="101"/>
                    <a:pt x="18" y="107"/>
                    <a:pt x="24" y="111"/>
                  </a:cubicBezTo>
                  <a:cubicBezTo>
                    <a:pt x="24" y="111"/>
                    <a:pt x="23" y="111"/>
                    <a:pt x="23" y="111"/>
                  </a:cubicBezTo>
                  <a:cubicBezTo>
                    <a:pt x="15" y="111"/>
                    <a:pt x="8" y="117"/>
                    <a:pt x="8" y="125"/>
                  </a:cubicBezTo>
                  <a:cubicBezTo>
                    <a:pt x="8" y="133"/>
                    <a:pt x="15" y="139"/>
                    <a:pt x="23" y="139"/>
                  </a:cubicBezTo>
                  <a:cubicBezTo>
                    <a:pt x="31" y="139"/>
                    <a:pt x="37" y="133"/>
                    <a:pt x="37" y="125"/>
                  </a:cubicBezTo>
                  <a:cubicBezTo>
                    <a:pt x="37" y="120"/>
                    <a:pt x="35" y="116"/>
                    <a:pt x="31" y="113"/>
                  </a:cubicBezTo>
                  <a:cubicBezTo>
                    <a:pt x="32" y="113"/>
                    <a:pt x="33" y="113"/>
                    <a:pt x="34" y="113"/>
                  </a:cubicBezTo>
                  <a:cubicBezTo>
                    <a:pt x="45" y="113"/>
                    <a:pt x="54" y="104"/>
                    <a:pt x="54" y="93"/>
                  </a:cubicBezTo>
                  <a:cubicBezTo>
                    <a:pt x="54" y="89"/>
                    <a:pt x="53" y="85"/>
                    <a:pt x="51" y="82"/>
                  </a:cubicBezTo>
                  <a:cubicBezTo>
                    <a:pt x="60" y="78"/>
                    <a:pt x="66" y="69"/>
                    <a:pt x="66" y="59"/>
                  </a:cubicBezTo>
                  <a:cubicBezTo>
                    <a:pt x="66" y="54"/>
                    <a:pt x="65" y="49"/>
                    <a:pt x="62" y="45"/>
                  </a:cubicBezTo>
                  <a:cubicBezTo>
                    <a:pt x="73" y="44"/>
                    <a:pt x="82" y="34"/>
                    <a:pt x="82" y="23"/>
                  </a:cubicBezTo>
                  <a:cubicBezTo>
                    <a:pt x="82" y="10"/>
                    <a:pt x="71" y="0"/>
                    <a:pt x="59" y="0"/>
                  </a:cubicBezTo>
                  <a:cubicBezTo>
                    <a:pt x="46" y="0"/>
                    <a:pt x="36" y="10"/>
                    <a:pt x="36" y="23"/>
                  </a:cubicBezTo>
                  <a:cubicBezTo>
                    <a:pt x="36" y="26"/>
                    <a:pt x="36" y="30"/>
                    <a:pt x="38" y="33"/>
                  </a:cubicBezTo>
                  <a:cubicBezTo>
                    <a:pt x="25" y="34"/>
                    <a:pt x="14" y="45"/>
                    <a:pt x="14" y="59"/>
                  </a:cubicBezTo>
                  <a:cubicBezTo>
                    <a:pt x="14" y="59"/>
                    <a:pt x="14" y="60"/>
                    <a:pt x="14" y="60"/>
                  </a:cubicBezTo>
                  <a:cubicBezTo>
                    <a:pt x="6" y="62"/>
                    <a:pt x="0" y="69"/>
                    <a:pt x="0" y="77"/>
                  </a:cubicBezTo>
                  <a:cubicBezTo>
                    <a:pt x="0" y="86"/>
                    <a:pt x="6" y="93"/>
                    <a:pt x="14"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Freeform 20"/>
            <p:cNvSpPr/>
            <p:nvPr/>
          </p:nvSpPr>
          <p:spPr bwMode="auto">
            <a:xfrm>
              <a:off x="2198218" y="2906346"/>
              <a:ext cx="322158" cy="673204"/>
            </a:xfrm>
            <a:custGeom>
              <a:avLst/>
              <a:gdLst>
                <a:gd name="T0" fmla="*/ 123 w 159"/>
                <a:gd name="T1" fmla="*/ 0 h 298"/>
                <a:gd name="T2" fmla="*/ 28 w 159"/>
                <a:gd name="T3" fmla="*/ 0 h 298"/>
                <a:gd name="T4" fmla="*/ 0 w 159"/>
                <a:gd name="T5" fmla="*/ 298 h 298"/>
                <a:gd name="T6" fmla="*/ 159 w 159"/>
                <a:gd name="T7" fmla="*/ 298 h 298"/>
                <a:gd name="T8" fmla="*/ 123 w 159"/>
                <a:gd name="T9" fmla="*/ 0 h 298"/>
              </a:gdLst>
              <a:ahLst/>
              <a:cxnLst>
                <a:cxn ang="0">
                  <a:pos x="T0" y="T1"/>
                </a:cxn>
                <a:cxn ang="0">
                  <a:pos x="T2" y="T3"/>
                </a:cxn>
                <a:cxn ang="0">
                  <a:pos x="T4" y="T5"/>
                </a:cxn>
                <a:cxn ang="0">
                  <a:pos x="T6" y="T7"/>
                </a:cxn>
                <a:cxn ang="0">
                  <a:pos x="T8" y="T9"/>
                </a:cxn>
              </a:cxnLst>
              <a:rect l="0" t="0" r="r" b="b"/>
              <a:pathLst>
                <a:path w="159" h="298">
                  <a:moveTo>
                    <a:pt x="123" y="0"/>
                  </a:moveTo>
                  <a:lnTo>
                    <a:pt x="28" y="0"/>
                  </a:lnTo>
                  <a:lnTo>
                    <a:pt x="0" y="298"/>
                  </a:lnTo>
                  <a:lnTo>
                    <a:pt x="159" y="298"/>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Freeform 21"/>
            <p:cNvSpPr/>
            <p:nvPr/>
          </p:nvSpPr>
          <p:spPr bwMode="auto">
            <a:xfrm>
              <a:off x="2230636" y="2194737"/>
              <a:ext cx="334315" cy="639319"/>
            </a:xfrm>
            <a:custGeom>
              <a:avLst/>
              <a:gdLst>
                <a:gd name="T0" fmla="*/ 14 w 82"/>
                <a:gd name="T1" fmla="*/ 95 h 140"/>
                <a:gd name="T2" fmla="*/ 24 w 82"/>
                <a:gd name="T3" fmla="*/ 111 h 140"/>
                <a:gd name="T4" fmla="*/ 23 w 82"/>
                <a:gd name="T5" fmla="*/ 111 h 140"/>
                <a:gd name="T6" fmla="*/ 8 w 82"/>
                <a:gd name="T7" fmla="*/ 125 h 140"/>
                <a:gd name="T8" fmla="*/ 23 w 82"/>
                <a:gd name="T9" fmla="*/ 140 h 140"/>
                <a:gd name="T10" fmla="*/ 37 w 82"/>
                <a:gd name="T11" fmla="*/ 125 h 140"/>
                <a:gd name="T12" fmla="*/ 31 w 82"/>
                <a:gd name="T13" fmla="*/ 114 h 140"/>
                <a:gd name="T14" fmla="*/ 34 w 82"/>
                <a:gd name="T15" fmla="*/ 114 h 140"/>
                <a:gd name="T16" fmla="*/ 54 w 82"/>
                <a:gd name="T17" fmla="*/ 94 h 140"/>
                <a:gd name="T18" fmla="*/ 51 w 82"/>
                <a:gd name="T19" fmla="*/ 82 h 140"/>
                <a:gd name="T20" fmla="*/ 66 w 82"/>
                <a:gd name="T21" fmla="*/ 59 h 140"/>
                <a:gd name="T22" fmla="*/ 62 w 82"/>
                <a:gd name="T23" fmla="*/ 46 h 140"/>
                <a:gd name="T24" fmla="*/ 82 w 82"/>
                <a:gd name="T25" fmla="*/ 23 h 140"/>
                <a:gd name="T26" fmla="*/ 59 w 82"/>
                <a:gd name="T27" fmla="*/ 0 h 140"/>
                <a:gd name="T28" fmla="*/ 36 w 82"/>
                <a:gd name="T29" fmla="*/ 23 h 140"/>
                <a:gd name="T30" fmla="*/ 38 w 82"/>
                <a:gd name="T31" fmla="*/ 33 h 140"/>
                <a:gd name="T32" fmla="*/ 14 w 82"/>
                <a:gd name="T33" fmla="*/ 59 h 140"/>
                <a:gd name="T34" fmla="*/ 14 w 82"/>
                <a:gd name="T35" fmla="*/ 61 h 140"/>
                <a:gd name="T36" fmla="*/ 0 w 82"/>
                <a:gd name="T37" fmla="*/ 78 h 140"/>
                <a:gd name="T38" fmla="*/ 14 w 82"/>
                <a:gd name="T3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40">
                  <a:moveTo>
                    <a:pt x="14" y="95"/>
                  </a:moveTo>
                  <a:cubicBezTo>
                    <a:pt x="15" y="102"/>
                    <a:pt x="18" y="108"/>
                    <a:pt x="24" y="111"/>
                  </a:cubicBezTo>
                  <a:cubicBezTo>
                    <a:pt x="24" y="111"/>
                    <a:pt x="23" y="111"/>
                    <a:pt x="23" y="111"/>
                  </a:cubicBezTo>
                  <a:cubicBezTo>
                    <a:pt x="15" y="111"/>
                    <a:pt x="8" y="117"/>
                    <a:pt x="8" y="125"/>
                  </a:cubicBezTo>
                  <a:cubicBezTo>
                    <a:pt x="8" y="133"/>
                    <a:pt x="15" y="140"/>
                    <a:pt x="23" y="140"/>
                  </a:cubicBezTo>
                  <a:cubicBezTo>
                    <a:pt x="31" y="140"/>
                    <a:pt x="37" y="133"/>
                    <a:pt x="37" y="125"/>
                  </a:cubicBezTo>
                  <a:cubicBezTo>
                    <a:pt x="37" y="120"/>
                    <a:pt x="35" y="116"/>
                    <a:pt x="31" y="114"/>
                  </a:cubicBezTo>
                  <a:cubicBezTo>
                    <a:pt x="32" y="114"/>
                    <a:pt x="33" y="114"/>
                    <a:pt x="34" y="114"/>
                  </a:cubicBezTo>
                  <a:cubicBezTo>
                    <a:pt x="45" y="114"/>
                    <a:pt x="54" y="105"/>
                    <a:pt x="54" y="94"/>
                  </a:cubicBezTo>
                  <a:cubicBezTo>
                    <a:pt x="54" y="90"/>
                    <a:pt x="53" y="86"/>
                    <a:pt x="51" y="82"/>
                  </a:cubicBezTo>
                  <a:cubicBezTo>
                    <a:pt x="60" y="78"/>
                    <a:pt x="66" y="69"/>
                    <a:pt x="66" y="59"/>
                  </a:cubicBezTo>
                  <a:cubicBezTo>
                    <a:pt x="66" y="54"/>
                    <a:pt x="65" y="50"/>
                    <a:pt x="62" y="46"/>
                  </a:cubicBezTo>
                  <a:cubicBezTo>
                    <a:pt x="73" y="44"/>
                    <a:pt x="82" y="35"/>
                    <a:pt x="82" y="23"/>
                  </a:cubicBezTo>
                  <a:cubicBezTo>
                    <a:pt x="82" y="10"/>
                    <a:pt x="72" y="0"/>
                    <a:pt x="59" y="0"/>
                  </a:cubicBezTo>
                  <a:cubicBezTo>
                    <a:pt x="46" y="0"/>
                    <a:pt x="36" y="10"/>
                    <a:pt x="36" y="23"/>
                  </a:cubicBezTo>
                  <a:cubicBezTo>
                    <a:pt x="36" y="27"/>
                    <a:pt x="37" y="30"/>
                    <a:pt x="38" y="33"/>
                  </a:cubicBezTo>
                  <a:cubicBezTo>
                    <a:pt x="25" y="34"/>
                    <a:pt x="14" y="45"/>
                    <a:pt x="14" y="59"/>
                  </a:cubicBezTo>
                  <a:cubicBezTo>
                    <a:pt x="14" y="60"/>
                    <a:pt x="14" y="60"/>
                    <a:pt x="14" y="61"/>
                  </a:cubicBezTo>
                  <a:cubicBezTo>
                    <a:pt x="6" y="62"/>
                    <a:pt x="0" y="69"/>
                    <a:pt x="0" y="78"/>
                  </a:cubicBezTo>
                  <a:cubicBezTo>
                    <a:pt x="0" y="86"/>
                    <a:pt x="6" y="93"/>
                    <a:pt x="1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Freeform 22"/>
            <p:cNvSpPr>
              <a:spLocks noEditPoints="1"/>
            </p:cNvSpPr>
            <p:nvPr/>
          </p:nvSpPr>
          <p:spPr bwMode="auto">
            <a:xfrm>
              <a:off x="1160829" y="2596852"/>
              <a:ext cx="1452750" cy="1868256"/>
            </a:xfrm>
            <a:custGeom>
              <a:avLst/>
              <a:gdLst>
                <a:gd name="T0" fmla="*/ 460 w 717"/>
                <a:gd name="T1" fmla="*/ 706 h 827"/>
                <a:gd name="T2" fmla="*/ 486 w 717"/>
                <a:gd name="T3" fmla="*/ 706 h 827"/>
                <a:gd name="T4" fmla="*/ 486 w 717"/>
                <a:gd name="T5" fmla="*/ 643 h 827"/>
                <a:gd name="T6" fmla="*/ 512 w 717"/>
                <a:gd name="T7" fmla="*/ 643 h 827"/>
                <a:gd name="T8" fmla="*/ 512 w 717"/>
                <a:gd name="T9" fmla="*/ 706 h 827"/>
                <a:gd name="T10" fmla="*/ 687 w 717"/>
                <a:gd name="T11" fmla="*/ 706 h 827"/>
                <a:gd name="T12" fmla="*/ 687 w 717"/>
                <a:gd name="T13" fmla="*/ 728 h 827"/>
                <a:gd name="T14" fmla="*/ 422 w 717"/>
                <a:gd name="T15" fmla="*/ 728 h 827"/>
                <a:gd name="T16" fmla="*/ 422 w 717"/>
                <a:gd name="T17" fmla="*/ 706 h 827"/>
                <a:gd name="T18" fmla="*/ 434 w 717"/>
                <a:gd name="T19" fmla="*/ 706 h 827"/>
                <a:gd name="T20" fmla="*/ 434 w 717"/>
                <a:gd name="T21" fmla="*/ 454 h 827"/>
                <a:gd name="T22" fmla="*/ 398 w 717"/>
                <a:gd name="T23" fmla="*/ 454 h 827"/>
                <a:gd name="T24" fmla="*/ 398 w 717"/>
                <a:gd name="T25" fmla="*/ 0 h 827"/>
                <a:gd name="T26" fmla="*/ 368 w 717"/>
                <a:gd name="T27" fmla="*/ 0 h 827"/>
                <a:gd name="T28" fmla="*/ 368 w 717"/>
                <a:gd name="T29" fmla="*/ 331 h 827"/>
                <a:gd name="T30" fmla="*/ 147 w 717"/>
                <a:gd name="T31" fmla="*/ 331 h 827"/>
                <a:gd name="T32" fmla="*/ 147 w 717"/>
                <a:gd name="T33" fmla="*/ 579 h 827"/>
                <a:gd name="T34" fmla="*/ 42 w 717"/>
                <a:gd name="T35" fmla="*/ 579 h 827"/>
                <a:gd name="T36" fmla="*/ 42 w 717"/>
                <a:gd name="T37" fmla="*/ 494 h 827"/>
                <a:gd name="T38" fmla="*/ 24 w 717"/>
                <a:gd name="T39" fmla="*/ 494 h 827"/>
                <a:gd name="T40" fmla="*/ 24 w 717"/>
                <a:gd name="T41" fmla="*/ 579 h 827"/>
                <a:gd name="T42" fmla="*/ 0 w 717"/>
                <a:gd name="T43" fmla="*/ 579 h 827"/>
                <a:gd name="T44" fmla="*/ 0 w 717"/>
                <a:gd name="T45" fmla="*/ 827 h 827"/>
                <a:gd name="T46" fmla="*/ 147 w 717"/>
                <a:gd name="T47" fmla="*/ 827 h 827"/>
                <a:gd name="T48" fmla="*/ 247 w 717"/>
                <a:gd name="T49" fmla="*/ 827 h 827"/>
                <a:gd name="T50" fmla="*/ 368 w 717"/>
                <a:gd name="T51" fmla="*/ 827 h 827"/>
                <a:gd name="T52" fmla="*/ 394 w 717"/>
                <a:gd name="T53" fmla="*/ 827 h 827"/>
                <a:gd name="T54" fmla="*/ 398 w 717"/>
                <a:gd name="T55" fmla="*/ 827 h 827"/>
                <a:gd name="T56" fmla="*/ 398 w 717"/>
                <a:gd name="T57" fmla="*/ 827 h 827"/>
                <a:gd name="T58" fmla="*/ 717 w 717"/>
                <a:gd name="T59" fmla="*/ 827 h 827"/>
                <a:gd name="T60" fmla="*/ 717 w 717"/>
                <a:gd name="T61" fmla="*/ 454 h 827"/>
                <a:gd name="T62" fmla="*/ 460 w 717"/>
                <a:gd name="T63" fmla="*/ 454 h 827"/>
                <a:gd name="T64" fmla="*/ 460 w 717"/>
                <a:gd name="T65" fmla="*/ 706 h 827"/>
                <a:gd name="T66" fmla="*/ 687 w 717"/>
                <a:gd name="T67" fmla="*/ 801 h 827"/>
                <a:gd name="T68" fmla="*/ 422 w 717"/>
                <a:gd name="T69" fmla="*/ 801 h 827"/>
                <a:gd name="T70" fmla="*/ 422 w 717"/>
                <a:gd name="T71" fmla="*/ 778 h 827"/>
                <a:gd name="T72" fmla="*/ 687 w 717"/>
                <a:gd name="T73" fmla="*/ 778 h 827"/>
                <a:gd name="T74" fmla="*/ 687 w 717"/>
                <a:gd name="T75" fmla="*/ 801 h 827"/>
                <a:gd name="T76" fmla="*/ 687 w 717"/>
                <a:gd name="T77" fmla="*/ 762 h 827"/>
                <a:gd name="T78" fmla="*/ 422 w 717"/>
                <a:gd name="T79" fmla="*/ 762 h 827"/>
                <a:gd name="T80" fmla="*/ 422 w 717"/>
                <a:gd name="T81" fmla="*/ 740 h 827"/>
                <a:gd name="T82" fmla="*/ 687 w 717"/>
                <a:gd name="T83" fmla="*/ 740 h 827"/>
                <a:gd name="T84" fmla="*/ 687 w 717"/>
                <a:gd name="T85" fmla="*/ 76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7" h="827">
                  <a:moveTo>
                    <a:pt x="460" y="706"/>
                  </a:moveTo>
                  <a:lnTo>
                    <a:pt x="486" y="706"/>
                  </a:lnTo>
                  <a:lnTo>
                    <a:pt x="486" y="643"/>
                  </a:lnTo>
                  <a:lnTo>
                    <a:pt x="512" y="643"/>
                  </a:lnTo>
                  <a:lnTo>
                    <a:pt x="512" y="706"/>
                  </a:lnTo>
                  <a:lnTo>
                    <a:pt x="687" y="706"/>
                  </a:lnTo>
                  <a:lnTo>
                    <a:pt x="687" y="728"/>
                  </a:lnTo>
                  <a:lnTo>
                    <a:pt x="422" y="728"/>
                  </a:lnTo>
                  <a:lnTo>
                    <a:pt x="422" y="706"/>
                  </a:lnTo>
                  <a:lnTo>
                    <a:pt x="434" y="706"/>
                  </a:lnTo>
                  <a:lnTo>
                    <a:pt x="434" y="454"/>
                  </a:lnTo>
                  <a:lnTo>
                    <a:pt x="398" y="454"/>
                  </a:lnTo>
                  <a:lnTo>
                    <a:pt x="398" y="0"/>
                  </a:lnTo>
                  <a:lnTo>
                    <a:pt x="368" y="0"/>
                  </a:lnTo>
                  <a:lnTo>
                    <a:pt x="368" y="331"/>
                  </a:lnTo>
                  <a:lnTo>
                    <a:pt x="147" y="331"/>
                  </a:lnTo>
                  <a:lnTo>
                    <a:pt x="147" y="579"/>
                  </a:lnTo>
                  <a:lnTo>
                    <a:pt x="42" y="579"/>
                  </a:lnTo>
                  <a:lnTo>
                    <a:pt x="42" y="494"/>
                  </a:lnTo>
                  <a:lnTo>
                    <a:pt x="24" y="494"/>
                  </a:lnTo>
                  <a:lnTo>
                    <a:pt x="24" y="579"/>
                  </a:lnTo>
                  <a:lnTo>
                    <a:pt x="0" y="579"/>
                  </a:lnTo>
                  <a:lnTo>
                    <a:pt x="0" y="827"/>
                  </a:lnTo>
                  <a:lnTo>
                    <a:pt x="147" y="827"/>
                  </a:lnTo>
                  <a:lnTo>
                    <a:pt x="247" y="827"/>
                  </a:lnTo>
                  <a:lnTo>
                    <a:pt x="368" y="827"/>
                  </a:lnTo>
                  <a:lnTo>
                    <a:pt x="394" y="827"/>
                  </a:lnTo>
                  <a:lnTo>
                    <a:pt x="398" y="827"/>
                  </a:lnTo>
                  <a:lnTo>
                    <a:pt x="398" y="827"/>
                  </a:lnTo>
                  <a:lnTo>
                    <a:pt x="717" y="827"/>
                  </a:lnTo>
                  <a:lnTo>
                    <a:pt x="717" y="454"/>
                  </a:lnTo>
                  <a:lnTo>
                    <a:pt x="460" y="454"/>
                  </a:lnTo>
                  <a:lnTo>
                    <a:pt x="460" y="706"/>
                  </a:lnTo>
                  <a:close/>
                  <a:moveTo>
                    <a:pt x="687" y="801"/>
                  </a:moveTo>
                  <a:lnTo>
                    <a:pt x="422" y="801"/>
                  </a:lnTo>
                  <a:lnTo>
                    <a:pt x="422" y="778"/>
                  </a:lnTo>
                  <a:lnTo>
                    <a:pt x="687" y="778"/>
                  </a:lnTo>
                  <a:lnTo>
                    <a:pt x="687" y="801"/>
                  </a:lnTo>
                  <a:close/>
                  <a:moveTo>
                    <a:pt x="687" y="762"/>
                  </a:moveTo>
                  <a:lnTo>
                    <a:pt x="422" y="762"/>
                  </a:lnTo>
                  <a:lnTo>
                    <a:pt x="422" y="740"/>
                  </a:lnTo>
                  <a:lnTo>
                    <a:pt x="687" y="740"/>
                  </a:lnTo>
                  <a:lnTo>
                    <a:pt x="687" y="7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Freeform 23"/>
            <p:cNvSpPr>
              <a:spLocks noEditPoints="1"/>
            </p:cNvSpPr>
            <p:nvPr/>
          </p:nvSpPr>
          <p:spPr bwMode="auto">
            <a:xfrm>
              <a:off x="2690573" y="2185700"/>
              <a:ext cx="1201508" cy="2301998"/>
            </a:xfrm>
            <a:custGeom>
              <a:avLst/>
              <a:gdLst>
                <a:gd name="T0" fmla="*/ 247 w 593"/>
                <a:gd name="T1" fmla="*/ 168 h 1019"/>
                <a:gd name="T2" fmla="*/ 247 w 593"/>
                <a:gd name="T3" fmla="*/ 1019 h 1019"/>
                <a:gd name="T4" fmla="*/ 346 w 593"/>
                <a:gd name="T5" fmla="*/ 1019 h 1019"/>
                <a:gd name="T6" fmla="*/ 346 w 593"/>
                <a:gd name="T7" fmla="*/ 0 h 1019"/>
                <a:gd name="T8" fmla="*/ 45 w 593"/>
                <a:gd name="T9" fmla="*/ 964 h 1019"/>
                <a:gd name="T10" fmla="*/ 97 w 593"/>
                <a:gd name="T11" fmla="*/ 964 h 1019"/>
                <a:gd name="T12" fmla="*/ 45 w 593"/>
                <a:gd name="T13" fmla="*/ 737 h 1019"/>
                <a:gd name="T14" fmla="*/ 97 w 593"/>
                <a:gd name="T15" fmla="*/ 706 h 1019"/>
                <a:gd name="T16" fmla="*/ 97 w 593"/>
                <a:gd name="T17" fmla="*/ 611 h 1019"/>
                <a:gd name="T18" fmla="*/ 45 w 593"/>
                <a:gd name="T19" fmla="*/ 571 h 1019"/>
                <a:gd name="T20" fmla="*/ 97 w 593"/>
                <a:gd name="T21" fmla="*/ 571 h 1019"/>
                <a:gd name="T22" fmla="*/ 45 w 593"/>
                <a:gd name="T23" fmla="*/ 351 h 1019"/>
                <a:gd name="T24" fmla="*/ 185 w 593"/>
                <a:gd name="T25" fmla="*/ 964 h 1019"/>
                <a:gd name="T26" fmla="*/ 185 w 593"/>
                <a:gd name="T27" fmla="*/ 868 h 1019"/>
                <a:gd name="T28" fmla="*/ 135 w 593"/>
                <a:gd name="T29" fmla="*/ 831 h 1019"/>
                <a:gd name="T30" fmla="*/ 185 w 593"/>
                <a:gd name="T31" fmla="*/ 831 h 1019"/>
                <a:gd name="T32" fmla="*/ 135 w 593"/>
                <a:gd name="T33" fmla="*/ 611 h 1019"/>
                <a:gd name="T34" fmla="*/ 185 w 593"/>
                <a:gd name="T35" fmla="*/ 571 h 1019"/>
                <a:gd name="T36" fmla="*/ 185 w 593"/>
                <a:gd name="T37" fmla="*/ 476 h 1019"/>
                <a:gd name="T38" fmla="*/ 135 w 593"/>
                <a:gd name="T39" fmla="*/ 446 h 1019"/>
                <a:gd name="T40" fmla="*/ 185 w 593"/>
                <a:gd name="T41" fmla="*/ 446 h 1019"/>
                <a:gd name="T42" fmla="*/ 254 w 593"/>
                <a:gd name="T43" fmla="*/ 351 h 1019"/>
                <a:gd name="T44" fmla="*/ 342 w 593"/>
                <a:gd name="T45" fmla="*/ 480 h 1019"/>
                <a:gd name="T46" fmla="*/ 342 w 593"/>
                <a:gd name="T47" fmla="*/ 351 h 1019"/>
                <a:gd name="T48" fmla="*/ 551 w 593"/>
                <a:gd name="T49" fmla="*/ 220 h 1019"/>
                <a:gd name="T50" fmla="*/ 501 w 593"/>
                <a:gd name="T51" fmla="*/ 220 h 1019"/>
                <a:gd name="T52" fmla="*/ 551 w 593"/>
                <a:gd name="T53" fmla="*/ 446 h 1019"/>
                <a:gd name="T54" fmla="*/ 501 w 593"/>
                <a:gd name="T55" fmla="*/ 476 h 1019"/>
                <a:gd name="T56" fmla="*/ 501 w 593"/>
                <a:gd name="T57" fmla="*/ 571 h 1019"/>
                <a:gd name="T58" fmla="*/ 551 w 593"/>
                <a:gd name="T59" fmla="*/ 611 h 1019"/>
                <a:gd name="T60" fmla="*/ 501 w 593"/>
                <a:gd name="T61" fmla="*/ 611 h 1019"/>
                <a:gd name="T62" fmla="*/ 551 w 593"/>
                <a:gd name="T63" fmla="*/ 831 h 1019"/>
                <a:gd name="T64" fmla="*/ 501 w 593"/>
                <a:gd name="T65" fmla="*/ 868 h 1019"/>
                <a:gd name="T66" fmla="*/ 501 w 593"/>
                <a:gd name="T67" fmla="*/ 964 h 1019"/>
                <a:gd name="T68" fmla="*/ 460 w 593"/>
                <a:gd name="T69" fmla="*/ 220 h 1019"/>
                <a:gd name="T70" fmla="*/ 410 w 593"/>
                <a:gd name="T71" fmla="*/ 220 h 1019"/>
                <a:gd name="T72" fmla="*/ 460 w 593"/>
                <a:gd name="T73" fmla="*/ 446 h 1019"/>
                <a:gd name="T74" fmla="*/ 410 w 593"/>
                <a:gd name="T75" fmla="*/ 476 h 1019"/>
                <a:gd name="T76" fmla="*/ 410 w 593"/>
                <a:gd name="T77" fmla="*/ 571 h 1019"/>
                <a:gd name="T78" fmla="*/ 460 w 593"/>
                <a:gd name="T79" fmla="*/ 611 h 1019"/>
                <a:gd name="T80" fmla="*/ 410 w 593"/>
                <a:gd name="T81" fmla="*/ 611 h 1019"/>
                <a:gd name="T82" fmla="*/ 460 w 593"/>
                <a:gd name="T83" fmla="*/ 831 h 1019"/>
                <a:gd name="T84" fmla="*/ 410 w 593"/>
                <a:gd name="T85" fmla="*/ 868 h 1019"/>
                <a:gd name="T86" fmla="*/ 410 w 593"/>
                <a:gd name="T87" fmla="*/ 964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3" h="1019">
                  <a:moveTo>
                    <a:pt x="346" y="329"/>
                  </a:moveTo>
                  <a:lnTo>
                    <a:pt x="247" y="329"/>
                  </a:lnTo>
                  <a:lnTo>
                    <a:pt x="247" y="168"/>
                  </a:lnTo>
                  <a:lnTo>
                    <a:pt x="0" y="373"/>
                  </a:lnTo>
                  <a:lnTo>
                    <a:pt x="0" y="1019"/>
                  </a:lnTo>
                  <a:lnTo>
                    <a:pt x="247" y="1019"/>
                  </a:lnTo>
                  <a:lnTo>
                    <a:pt x="247" y="523"/>
                  </a:lnTo>
                  <a:lnTo>
                    <a:pt x="346" y="523"/>
                  </a:lnTo>
                  <a:lnTo>
                    <a:pt x="346" y="1019"/>
                  </a:lnTo>
                  <a:lnTo>
                    <a:pt x="593" y="1019"/>
                  </a:lnTo>
                  <a:lnTo>
                    <a:pt x="593" y="246"/>
                  </a:lnTo>
                  <a:lnTo>
                    <a:pt x="346" y="0"/>
                  </a:lnTo>
                  <a:lnTo>
                    <a:pt x="346" y="329"/>
                  </a:lnTo>
                  <a:close/>
                  <a:moveTo>
                    <a:pt x="97" y="964"/>
                  </a:moveTo>
                  <a:lnTo>
                    <a:pt x="45" y="964"/>
                  </a:lnTo>
                  <a:lnTo>
                    <a:pt x="45" y="868"/>
                  </a:lnTo>
                  <a:lnTo>
                    <a:pt x="97" y="868"/>
                  </a:lnTo>
                  <a:lnTo>
                    <a:pt x="97" y="964"/>
                  </a:lnTo>
                  <a:close/>
                  <a:moveTo>
                    <a:pt x="97" y="831"/>
                  </a:moveTo>
                  <a:lnTo>
                    <a:pt x="45" y="831"/>
                  </a:lnTo>
                  <a:lnTo>
                    <a:pt x="45" y="737"/>
                  </a:lnTo>
                  <a:lnTo>
                    <a:pt x="97" y="737"/>
                  </a:lnTo>
                  <a:lnTo>
                    <a:pt x="97" y="831"/>
                  </a:lnTo>
                  <a:close/>
                  <a:moveTo>
                    <a:pt x="97" y="706"/>
                  </a:moveTo>
                  <a:lnTo>
                    <a:pt x="45" y="706"/>
                  </a:lnTo>
                  <a:lnTo>
                    <a:pt x="45" y="611"/>
                  </a:lnTo>
                  <a:lnTo>
                    <a:pt x="97" y="611"/>
                  </a:lnTo>
                  <a:lnTo>
                    <a:pt x="97" y="706"/>
                  </a:lnTo>
                  <a:close/>
                  <a:moveTo>
                    <a:pt x="97" y="571"/>
                  </a:moveTo>
                  <a:lnTo>
                    <a:pt x="45" y="571"/>
                  </a:lnTo>
                  <a:lnTo>
                    <a:pt x="45" y="476"/>
                  </a:lnTo>
                  <a:lnTo>
                    <a:pt x="97" y="476"/>
                  </a:lnTo>
                  <a:lnTo>
                    <a:pt x="97" y="571"/>
                  </a:lnTo>
                  <a:close/>
                  <a:moveTo>
                    <a:pt x="97" y="446"/>
                  </a:moveTo>
                  <a:lnTo>
                    <a:pt x="45" y="446"/>
                  </a:lnTo>
                  <a:lnTo>
                    <a:pt x="45" y="351"/>
                  </a:lnTo>
                  <a:lnTo>
                    <a:pt x="97" y="351"/>
                  </a:lnTo>
                  <a:lnTo>
                    <a:pt x="97" y="446"/>
                  </a:lnTo>
                  <a:close/>
                  <a:moveTo>
                    <a:pt x="185" y="964"/>
                  </a:moveTo>
                  <a:lnTo>
                    <a:pt x="135" y="964"/>
                  </a:lnTo>
                  <a:lnTo>
                    <a:pt x="135" y="868"/>
                  </a:lnTo>
                  <a:lnTo>
                    <a:pt x="185" y="868"/>
                  </a:lnTo>
                  <a:lnTo>
                    <a:pt x="185" y="964"/>
                  </a:lnTo>
                  <a:close/>
                  <a:moveTo>
                    <a:pt x="185" y="831"/>
                  </a:moveTo>
                  <a:lnTo>
                    <a:pt x="135" y="831"/>
                  </a:lnTo>
                  <a:lnTo>
                    <a:pt x="135" y="737"/>
                  </a:lnTo>
                  <a:lnTo>
                    <a:pt x="185" y="737"/>
                  </a:lnTo>
                  <a:lnTo>
                    <a:pt x="185" y="831"/>
                  </a:lnTo>
                  <a:close/>
                  <a:moveTo>
                    <a:pt x="185" y="706"/>
                  </a:moveTo>
                  <a:lnTo>
                    <a:pt x="135" y="706"/>
                  </a:lnTo>
                  <a:lnTo>
                    <a:pt x="135" y="611"/>
                  </a:lnTo>
                  <a:lnTo>
                    <a:pt x="185" y="611"/>
                  </a:lnTo>
                  <a:lnTo>
                    <a:pt x="185" y="706"/>
                  </a:lnTo>
                  <a:close/>
                  <a:moveTo>
                    <a:pt x="185" y="571"/>
                  </a:moveTo>
                  <a:lnTo>
                    <a:pt x="135" y="571"/>
                  </a:lnTo>
                  <a:lnTo>
                    <a:pt x="135" y="476"/>
                  </a:lnTo>
                  <a:lnTo>
                    <a:pt x="185" y="476"/>
                  </a:lnTo>
                  <a:lnTo>
                    <a:pt x="185" y="571"/>
                  </a:lnTo>
                  <a:close/>
                  <a:moveTo>
                    <a:pt x="185" y="446"/>
                  </a:moveTo>
                  <a:lnTo>
                    <a:pt x="135" y="446"/>
                  </a:lnTo>
                  <a:lnTo>
                    <a:pt x="135" y="351"/>
                  </a:lnTo>
                  <a:lnTo>
                    <a:pt x="185" y="351"/>
                  </a:lnTo>
                  <a:lnTo>
                    <a:pt x="185" y="446"/>
                  </a:lnTo>
                  <a:close/>
                  <a:moveTo>
                    <a:pt x="294" y="480"/>
                  </a:moveTo>
                  <a:lnTo>
                    <a:pt x="254" y="480"/>
                  </a:lnTo>
                  <a:lnTo>
                    <a:pt x="254" y="351"/>
                  </a:lnTo>
                  <a:lnTo>
                    <a:pt x="294" y="351"/>
                  </a:lnTo>
                  <a:lnTo>
                    <a:pt x="294" y="480"/>
                  </a:lnTo>
                  <a:close/>
                  <a:moveTo>
                    <a:pt x="342" y="480"/>
                  </a:moveTo>
                  <a:lnTo>
                    <a:pt x="302" y="480"/>
                  </a:lnTo>
                  <a:lnTo>
                    <a:pt x="302" y="351"/>
                  </a:lnTo>
                  <a:lnTo>
                    <a:pt x="342" y="351"/>
                  </a:lnTo>
                  <a:lnTo>
                    <a:pt x="342" y="480"/>
                  </a:lnTo>
                  <a:close/>
                  <a:moveTo>
                    <a:pt x="501" y="220"/>
                  </a:moveTo>
                  <a:lnTo>
                    <a:pt x="551" y="220"/>
                  </a:lnTo>
                  <a:lnTo>
                    <a:pt x="551" y="315"/>
                  </a:lnTo>
                  <a:lnTo>
                    <a:pt x="501" y="315"/>
                  </a:lnTo>
                  <a:lnTo>
                    <a:pt x="501" y="220"/>
                  </a:lnTo>
                  <a:close/>
                  <a:moveTo>
                    <a:pt x="501" y="351"/>
                  </a:moveTo>
                  <a:lnTo>
                    <a:pt x="551" y="351"/>
                  </a:lnTo>
                  <a:lnTo>
                    <a:pt x="551" y="446"/>
                  </a:lnTo>
                  <a:lnTo>
                    <a:pt x="501" y="446"/>
                  </a:lnTo>
                  <a:lnTo>
                    <a:pt x="501" y="351"/>
                  </a:lnTo>
                  <a:close/>
                  <a:moveTo>
                    <a:pt x="501" y="476"/>
                  </a:moveTo>
                  <a:lnTo>
                    <a:pt x="551" y="476"/>
                  </a:lnTo>
                  <a:lnTo>
                    <a:pt x="551" y="571"/>
                  </a:lnTo>
                  <a:lnTo>
                    <a:pt x="501" y="571"/>
                  </a:lnTo>
                  <a:lnTo>
                    <a:pt x="501" y="476"/>
                  </a:lnTo>
                  <a:close/>
                  <a:moveTo>
                    <a:pt x="501" y="611"/>
                  </a:moveTo>
                  <a:lnTo>
                    <a:pt x="551" y="611"/>
                  </a:lnTo>
                  <a:lnTo>
                    <a:pt x="551" y="706"/>
                  </a:lnTo>
                  <a:lnTo>
                    <a:pt x="501" y="706"/>
                  </a:lnTo>
                  <a:lnTo>
                    <a:pt x="501" y="611"/>
                  </a:lnTo>
                  <a:close/>
                  <a:moveTo>
                    <a:pt x="501" y="737"/>
                  </a:moveTo>
                  <a:lnTo>
                    <a:pt x="551" y="737"/>
                  </a:lnTo>
                  <a:lnTo>
                    <a:pt x="551" y="831"/>
                  </a:lnTo>
                  <a:lnTo>
                    <a:pt x="501" y="831"/>
                  </a:lnTo>
                  <a:lnTo>
                    <a:pt x="501" y="737"/>
                  </a:lnTo>
                  <a:close/>
                  <a:moveTo>
                    <a:pt x="501" y="868"/>
                  </a:moveTo>
                  <a:lnTo>
                    <a:pt x="551" y="868"/>
                  </a:lnTo>
                  <a:lnTo>
                    <a:pt x="551" y="964"/>
                  </a:lnTo>
                  <a:lnTo>
                    <a:pt x="501" y="964"/>
                  </a:lnTo>
                  <a:lnTo>
                    <a:pt x="501" y="868"/>
                  </a:lnTo>
                  <a:close/>
                  <a:moveTo>
                    <a:pt x="410" y="220"/>
                  </a:moveTo>
                  <a:lnTo>
                    <a:pt x="460" y="220"/>
                  </a:lnTo>
                  <a:lnTo>
                    <a:pt x="460" y="315"/>
                  </a:lnTo>
                  <a:lnTo>
                    <a:pt x="410" y="315"/>
                  </a:lnTo>
                  <a:lnTo>
                    <a:pt x="410" y="220"/>
                  </a:lnTo>
                  <a:close/>
                  <a:moveTo>
                    <a:pt x="410" y="351"/>
                  </a:moveTo>
                  <a:lnTo>
                    <a:pt x="460" y="351"/>
                  </a:lnTo>
                  <a:lnTo>
                    <a:pt x="460" y="446"/>
                  </a:lnTo>
                  <a:lnTo>
                    <a:pt x="410" y="446"/>
                  </a:lnTo>
                  <a:lnTo>
                    <a:pt x="410" y="351"/>
                  </a:lnTo>
                  <a:close/>
                  <a:moveTo>
                    <a:pt x="410" y="476"/>
                  </a:moveTo>
                  <a:lnTo>
                    <a:pt x="460" y="476"/>
                  </a:lnTo>
                  <a:lnTo>
                    <a:pt x="460" y="571"/>
                  </a:lnTo>
                  <a:lnTo>
                    <a:pt x="410" y="571"/>
                  </a:lnTo>
                  <a:lnTo>
                    <a:pt x="410" y="476"/>
                  </a:lnTo>
                  <a:close/>
                  <a:moveTo>
                    <a:pt x="410" y="611"/>
                  </a:moveTo>
                  <a:lnTo>
                    <a:pt x="460" y="611"/>
                  </a:lnTo>
                  <a:lnTo>
                    <a:pt x="460" y="706"/>
                  </a:lnTo>
                  <a:lnTo>
                    <a:pt x="410" y="706"/>
                  </a:lnTo>
                  <a:lnTo>
                    <a:pt x="410" y="611"/>
                  </a:lnTo>
                  <a:close/>
                  <a:moveTo>
                    <a:pt x="410" y="737"/>
                  </a:moveTo>
                  <a:lnTo>
                    <a:pt x="460" y="737"/>
                  </a:lnTo>
                  <a:lnTo>
                    <a:pt x="460" y="831"/>
                  </a:lnTo>
                  <a:lnTo>
                    <a:pt x="410" y="831"/>
                  </a:lnTo>
                  <a:lnTo>
                    <a:pt x="410" y="737"/>
                  </a:lnTo>
                  <a:close/>
                  <a:moveTo>
                    <a:pt x="410" y="868"/>
                  </a:moveTo>
                  <a:lnTo>
                    <a:pt x="460" y="868"/>
                  </a:lnTo>
                  <a:lnTo>
                    <a:pt x="460" y="964"/>
                  </a:lnTo>
                  <a:lnTo>
                    <a:pt x="410" y="964"/>
                  </a:lnTo>
                  <a:lnTo>
                    <a:pt x="410" y="8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Rectangle 24"/>
            <p:cNvSpPr>
              <a:spLocks noChangeArrowheads="1"/>
            </p:cNvSpPr>
            <p:nvPr/>
          </p:nvSpPr>
          <p:spPr bwMode="auto">
            <a:xfrm>
              <a:off x="3997439" y="2745951"/>
              <a:ext cx="151962" cy="1728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Freeform 25"/>
            <p:cNvSpPr/>
            <p:nvPr/>
          </p:nvSpPr>
          <p:spPr bwMode="auto">
            <a:xfrm>
              <a:off x="4193976" y="3685726"/>
              <a:ext cx="174249" cy="792936"/>
            </a:xfrm>
            <a:custGeom>
              <a:avLst/>
              <a:gdLst>
                <a:gd name="T0" fmla="*/ 21 w 43"/>
                <a:gd name="T1" fmla="*/ 0 h 174"/>
                <a:gd name="T2" fmla="*/ 0 w 43"/>
                <a:gd name="T3" fmla="*/ 21 h 174"/>
                <a:gd name="T4" fmla="*/ 0 w 43"/>
                <a:gd name="T5" fmla="*/ 170 h 174"/>
                <a:gd name="T6" fmla="*/ 1 w 43"/>
                <a:gd name="T7" fmla="*/ 174 h 174"/>
                <a:gd name="T8" fmla="*/ 42 w 43"/>
                <a:gd name="T9" fmla="*/ 174 h 174"/>
                <a:gd name="T10" fmla="*/ 43 w 43"/>
                <a:gd name="T11" fmla="*/ 170 h 174"/>
                <a:gd name="T12" fmla="*/ 43 w 43"/>
                <a:gd name="T13" fmla="*/ 21 h 174"/>
                <a:gd name="T14" fmla="*/ 21 w 43"/>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4">
                  <a:moveTo>
                    <a:pt x="21" y="0"/>
                  </a:moveTo>
                  <a:cubicBezTo>
                    <a:pt x="10" y="0"/>
                    <a:pt x="0" y="9"/>
                    <a:pt x="0" y="21"/>
                  </a:cubicBezTo>
                  <a:cubicBezTo>
                    <a:pt x="0" y="170"/>
                    <a:pt x="0" y="170"/>
                    <a:pt x="0" y="170"/>
                  </a:cubicBezTo>
                  <a:cubicBezTo>
                    <a:pt x="0" y="171"/>
                    <a:pt x="0" y="173"/>
                    <a:pt x="1" y="174"/>
                  </a:cubicBezTo>
                  <a:cubicBezTo>
                    <a:pt x="42" y="174"/>
                    <a:pt x="42" y="174"/>
                    <a:pt x="42" y="174"/>
                  </a:cubicBezTo>
                  <a:cubicBezTo>
                    <a:pt x="43" y="173"/>
                    <a:pt x="43" y="171"/>
                    <a:pt x="43" y="170"/>
                  </a:cubicBezTo>
                  <a:cubicBezTo>
                    <a:pt x="43" y="21"/>
                    <a:pt x="43" y="21"/>
                    <a:pt x="43" y="21"/>
                  </a:cubicBezTo>
                  <a:cubicBezTo>
                    <a:pt x="43" y="9"/>
                    <a:pt x="33"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Freeform 26"/>
            <p:cNvSpPr/>
            <p:nvPr/>
          </p:nvSpPr>
          <p:spPr bwMode="auto">
            <a:xfrm>
              <a:off x="4416853" y="3834825"/>
              <a:ext cx="172223" cy="643837"/>
            </a:xfrm>
            <a:custGeom>
              <a:avLst/>
              <a:gdLst>
                <a:gd name="T0" fmla="*/ 21 w 42"/>
                <a:gd name="T1" fmla="*/ 0 h 141"/>
                <a:gd name="T2" fmla="*/ 0 w 42"/>
                <a:gd name="T3" fmla="*/ 22 h 141"/>
                <a:gd name="T4" fmla="*/ 0 w 42"/>
                <a:gd name="T5" fmla="*/ 141 h 141"/>
                <a:gd name="T6" fmla="*/ 42 w 42"/>
                <a:gd name="T7" fmla="*/ 141 h 141"/>
                <a:gd name="T8" fmla="*/ 42 w 42"/>
                <a:gd name="T9" fmla="*/ 22 h 141"/>
                <a:gd name="T10" fmla="*/ 21 w 42"/>
                <a:gd name="T11" fmla="*/ 0 h 141"/>
              </a:gdLst>
              <a:ahLst/>
              <a:cxnLst>
                <a:cxn ang="0">
                  <a:pos x="T0" y="T1"/>
                </a:cxn>
                <a:cxn ang="0">
                  <a:pos x="T2" y="T3"/>
                </a:cxn>
                <a:cxn ang="0">
                  <a:pos x="T4" y="T5"/>
                </a:cxn>
                <a:cxn ang="0">
                  <a:pos x="T6" y="T7"/>
                </a:cxn>
                <a:cxn ang="0">
                  <a:pos x="T8" y="T9"/>
                </a:cxn>
                <a:cxn ang="0">
                  <a:pos x="T10" y="T11"/>
                </a:cxn>
              </a:cxnLst>
              <a:rect l="0" t="0" r="r" b="b"/>
              <a:pathLst>
                <a:path w="42" h="141">
                  <a:moveTo>
                    <a:pt x="21" y="0"/>
                  </a:moveTo>
                  <a:cubicBezTo>
                    <a:pt x="10" y="0"/>
                    <a:pt x="0" y="10"/>
                    <a:pt x="0" y="22"/>
                  </a:cubicBezTo>
                  <a:cubicBezTo>
                    <a:pt x="0" y="141"/>
                    <a:pt x="0" y="141"/>
                    <a:pt x="0" y="141"/>
                  </a:cubicBezTo>
                  <a:cubicBezTo>
                    <a:pt x="42" y="141"/>
                    <a:pt x="42" y="141"/>
                    <a:pt x="42" y="141"/>
                  </a:cubicBezTo>
                  <a:cubicBezTo>
                    <a:pt x="42" y="22"/>
                    <a:pt x="42" y="22"/>
                    <a:pt x="42" y="22"/>
                  </a:cubicBezTo>
                  <a:cubicBezTo>
                    <a:pt x="42" y="10"/>
                    <a:pt x="33"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Freeform 27"/>
            <p:cNvSpPr/>
            <p:nvPr/>
          </p:nvSpPr>
          <p:spPr bwMode="auto">
            <a:xfrm>
              <a:off x="4662016" y="3807716"/>
              <a:ext cx="480198" cy="679982"/>
            </a:xfrm>
            <a:custGeom>
              <a:avLst/>
              <a:gdLst>
                <a:gd name="T0" fmla="*/ 148 w 237"/>
                <a:gd name="T1" fmla="*/ 89 h 301"/>
                <a:gd name="T2" fmla="*/ 0 w 237"/>
                <a:gd name="T3" fmla="*/ 53 h 301"/>
                <a:gd name="T4" fmla="*/ 0 w 237"/>
                <a:gd name="T5" fmla="*/ 301 h 301"/>
                <a:gd name="T6" fmla="*/ 237 w 237"/>
                <a:gd name="T7" fmla="*/ 301 h 301"/>
                <a:gd name="T8" fmla="*/ 237 w 237"/>
                <a:gd name="T9" fmla="*/ 242 h 301"/>
                <a:gd name="T10" fmla="*/ 237 w 237"/>
                <a:gd name="T11" fmla="*/ 109 h 301"/>
                <a:gd name="T12" fmla="*/ 237 w 237"/>
                <a:gd name="T13" fmla="*/ 0 h 301"/>
                <a:gd name="T14" fmla="*/ 148 w 237"/>
                <a:gd name="T15" fmla="*/ 0 h 301"/>
                <a:gd name="T16" fmla="*/ 148 w 237"/>
                <a:gd name="T17" fmla="*/ 8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301">
                  <a:moveTo>
                    <a:pt x="148" y="89"/>
                  </a:moveTo>
                  <a:lnTo>
                    <a:pt x="0" y="53"/>
                  </a:lnTo>
                  <a:lnTo>
                    <a:pt x="0" y="301"/>
                  </a:lnTo>
                  <a:lnTo>
                    <a:pt x="237" y="301"/>
                  </a:lnTo>
                  <a:lnTo>
                    <a:pt x="237" y="242"/>
                  </a:lnTo>
                  <a:lnTo>
                    <a:pt x="237" y="109"/>
                  </a:lnTo>
                  <a:lnTo>
                    <a:pt x="237" y="0"/>
                  </a:lnTo>
                  <a:lnTo>
                    <a:pt x="148" y="0"/>
                  </a:lnTo>
                  <a:lnTo>
                    <a:pt x="148"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Freeform 28"/>
            <p:cNvSpPr>
              <a:spLocks noEditPoints="1"/>
            </p:cNvSpPr>
            <p:nvPr/>
          </p:nvSpPr>
          <p:spPr bwMode="auto">
            <a:xfrm>
              <a:off x="5182737" y="4067510"/>
              <a:ext cx="932029" cy="442779"/>
            </a:xfrm>
            <a:custGeom>
              <a:avLst/>
              <a:gdLst>
                <a:gd name="T0" fmla="*/ 0 w 460"/>
                <a:gd name="T1" fmla="*/ 196 h 196"/>
                <a:gd name="T2" fmla="*/ 460 w 460"/>
                <a:gd name="T3" fmla="*/ 0 h 196"/>
                <a:gd name="T4" fmla="*/ 74 w 460"/>
                <a:gd name="T5" fmla="*/ 156 h 196"/>
                <a:gd name="T6" fmla="*/ 20 w 460"/>
                <a:gd name="T7" fmla="*/ 107 h 196"/>
                <a:gd name="T8" fmla="*/ 74 w 460"/>
                <a:gd name="T9" fmla="*/ 156 h 196"/>
                <a:gd name="T10" fmla="*/ 20 w 460"/>
                <a:gd name="T11" fmla="*/ 91 h 196"/>
                <a:gd name="T12" fmla="*/ 74 w 460"/>
                <a:gd name="T13" fmla="*/ 41 h 196"/>
                <a:gd name="T14" fmla="*/ 146 w 460"/>
                <a:gd name="T15" fmla="*/ 156 h 196"/>
                <a:gd name="T16" fmla="*/ 92 w 460"/>
                <a:gd name="T17" fmla="*/ 107 h 196"/>
                <a:gd name="T18" fmla="*/ 146 w 460"/>
                <a:gd name="T19" fmla="*/ 156 h 196"/>
                <a:gd name="T20" fmla="*/ 92 w 460"/>
                <a:gd name="T21" fmla="*/ 91 h 196"/>
                <a:gd name="T22" fmla="*/ 146 w 460"/>
                <a:gd name="T23" fmla="*/ 41 h 196"/>
                <a:gd name="T24" fmla="*/ 223 w 460"/>
                <a:gd name="T25" fmla="*/ 156 h 196"/>
                <a:gd name="T26" fmla="*/ 167 w 460"/>
                <a:gd name="T27" fmla="*/ 107 h 196"/>
                <a:gd name="T28" fmla="*/ 223 w 460"/>
                <a:gd name="T29" fmla="*/ 156 h 196"/>
                <a:gd name="T30" fmla="*/ 167 w 460"/>
                <a:gd name="T31" fmla="*/ 91 h 196"/>
                <a:gd name="T32" fmla="*/ 223 w 460"/>
                <a:gd name="T33" fmla="*/ 41 h 196"/>
                <a:gd name="T34" fmla="*/ 295 w 460"/>
                <a:gd name="T35" fmla="*/ 156 h 196"/>
                <a:gd name="T36" fmla="*/ 241 w 460"/>
                <a:gd name="T37" fmla="*/ 107 h 196"/>
                <a:gd name="T38" fmla="*/ 295 w 460"/>
                <a:gd name="T39" fmla="*/ 156 h 196"/>
                <a:gd name="T40" fmla="*/ 241 w 460"/>
                <a:gd name="T41" fmla="*/ 91 h 196"/>
                <a:gd name="T42" fmla="*/ 295 w 460"/>
                <a:gd name="T43" fmla="*/ 41 h 196"/>
                <a:gd name="T44" fmla="*/ 369 w 460"/>
                <a:gd name="T45" fmla="*/ 156 h 196"/>
                <a:gd name="T46" fmla="*/ 313 w 460"/>
                <a:gd name="T47" fmla="*/ 107 h 196"/>
                <a:gd name="T48" fmla="*/ 369 w 460"/>
                <a:gd name="T49" fmla="*/ 156 h 196"/>
                <a:gd name="T50" fmla="*/ 313 w 460"/>
                <a:gd name="T51" fmla="*/ 91 h 196"/>
                <a:gd name="T52" fmla="*/ 369 w 460"/>
                <a:gd name="T53" fmla="*/ 41 h 196"/>
                <a:gd name="T54" fmla="*/ 442 w 460"/>
                <a:gd name="T55" fmla="*/ 156 h 196"/>
                <a:gd name="T56" fmla="*/ 386 w 460"/>
                <a:gd name="T57" fmla="*/ 107 h 196"/>
                <a:gd name="T58" fmla="*/ 442 w 460"/>
                <a:gd name="T59" fmla="*/ 156 h 196"/>
                <a:gd name="T60" fmla="*/ 386 w 460"/>
                <a:gd name="T61" fmla="*/ 91 h 196"/>
                <a:gd name="T62" fmla="*/ 442 w 460"/>
                <a:gd name="T63"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 h="196">
                  <a:moveTo>
                    <a:pt x="0" y="0"/>
                  </a:moveTo>
                  <a:lnTo>
                    <a:pt x="0" y="196"/>
                  </a:lnTo>
                  <a:lnTo>
                    <a:pt x="460" y="196"/>
                  </a:lnTo>
                  <a:lnTo>
                    <a:pt x="460" y="0"/>
                  </a:lnTo>
                  <a:lnTo>
                    <a:pt x="0" y="0"/>
                  </a:lnTo>
                  <a:close/>
                  <a:moveTo>
                    <a:pt x="74" y="156"/>
                  </a:moveTo>
                  <a:lnTo>
                    <a:pt x="20" y="156"/>
                  </a:lnTo>
                  <a:lnTo>
                    <a:pt x="20" y="107"/>
                  </a:lnTo>
                  <a:lnTo>
                    <a:pt x="74" y="107"/>
                  </a:lnTo>
                  <a:lnTo>
                    <a:pt x="74" y="156"/>
                  </a:lnTo>
                  <a:close/>
                  <a:moveTo>
                    <a:pt x="74" y="91"/>
                  </a:moveTo>
                  <a:lnTo>
                    <a:pt x="20" y="91"/>
                  </a:lnTo>
                  <a:lnTo>
                    <a:pt x="20" y="41"/>
                  </a:lnTo>
                  <a:lnTo>
                    <a:pt x="74" y="41"/>
                  </a:lnTo>
                  <a:lnTo>
                    <a:pt x="74" y="91"/>
                  </a:lnTo>
                  <a:close/>
                  <a:moveTo>
                    <a:pt x="146" y="156"/>
                  </a:moveTo>
                  <a:lnTo>
                    <a:pt x="92" y="156"/>
                  </a:lnTo>
                  <a:lnTo>
                    <a:pt x="92" y="107"/>
                  </a:lnTo>
                  <a:lnTo>
                    <a:pt x="146" y="107"/>
                  </a:lnTo>
                  <a:lnTo>
                    <a:pt x="146" y="156"/>
                  </a:lnTo>
                  <a:close/>
                  <a:moveTo>
                    <a:pt x="146" y="91"/>
                  </a:moveTo>
                  <a:lnTo>
                    <a:pt x="92" y="91"/>
                  </a:lnTo>
                  <a:lnTo>
                    <a:pt x="92" y="41"/>
                  </a:lnTo>
                  <a:lnTo>
                    <a:pt x="146" y="41"/>
                  </a:lnTo>
                  <a:lnTo>
                    <a:pt x="146" y="91"/>
                  </a:lnTo>
                  <a:close/>
                  <a:moveTo>
                    <a:pt x="223" y="156"/>
                  </a:moveTo>
                  <a:lnTo>
                    <a:pt x="167" y="156"/>
                  </a:lnTo>
                  <a:lnTo>
                    <a:pt x="167" y="107"/>
                  </a:lnTo>
                  <a:lnTo>
                    <a:pt x="223" y="107"/>
                  </a:lnTo>
                  <a:lnTo>
                    <a:pt x="223" y="156"/>
                  </a:lnTo>
                  <a:close/>
                  <a:moveTo>
                    <a:pt x="223" y="91"/>
                  </a:moveTo>
                  <a:lnTo>
                    <a:pt x="167" y="91"/>
                  </a:lnTo>
                  <a:lnTo>
                    <a:pt x="167" y="41"/>
                  </a:lnTo>
                  <a:lnTo>
                    <a:pt x="223" y="41"/>
                  </a:lnTo>
                  <a:lnTo>
                    <a:pt x="223" y="91"/>
                  </a:lnTo>
                  <a:close/>
                  <a:moveTo>
                    <a:pt x="295" y="156"/>
                  </a:moveTo>
                  <a:lnTo>
                    <a:pt x="241" y="156"/>
                  </a:lnTo>
                  <a:lnTo>
                    <a:pt x="241" y="107"/>
                  </a:lnTo>
                  <a:lnTo>
                    <a:pt x="295" y="107"/>
                  </a:lnTo>
                  <a:lnTo>
                    <a:pt x="295" y="156"/>
                  </a:lnTo>
                  <a:close/>
                  <a:moveTo>
                    <a:pt x="295" y="91"/>
                  </a:moveTo>
                  <a:lnTo>
                    <a:pt x="241" y="91"/>
                  </a:lnTo>
                  <a:lnTo>
                    <a:pt x="241" y="41"/>
                  </a:lnTo>
                  <a:lnTo>
                    <a:pt x="295" y="41"/>
                  </a:lnTo>
                  <a:lnTo>
                    <a:pt x="295" y="91"/>
                  </a:lnTo>
                  <a:close/>
                  <a:moveTo>
                    <a:pt x="369" y="156"/>
                  </a:moveTo>
                  <a:lnTo>
                    <a:pt x="313" y="156"/>
                  </a:lnTo>
                  <a:lnTo>
                    <a:pt x="313" y="107"/>
                  </a:lnTo>
                  <a:lnTo>
                    <a:pt x="369" y="107"/>
                  </a:lnTo>
                  <a:lnTo>
                    <a:pt x="369" y="156"/>
                  </a:lnTo>
                  <a:close/>
                  <a:moveTo>
                    <a:pt x="369" y="91"/>
                  </a:moveTo>
                  <a:lnTo>
                    <a:pt x="313" y="91"/>
                  </a:lnTo>
                  <a:lnTo>
                    <a:pt x="313" y="41"/>
                  </a:lnTo>
                  <a:lnTo>
                    <a:pt x="369" y="41"/>
                  </a:lnTo>
                  <a:lnTo>
                    <a:pt x="369" y="91"/>
                  </a:lnTo>
                  <a:close/>
                  <a:moveTo>
                    <a:pt x="442" y="156"/>
                  </a:moveTo>
                  <a:lnTo>
                    <a:pt x="386" y="156"/>
                  </a:lnTo>
                  <a:lnTo>
                    <a:pt x="386" y="107"/>
                  </a:lnTo>
                  <a:lnTo>
                    <a:pt x="442" y="107"/>
                  </a:lnTo>
                  <a:lnTo>
                    <a:pt x="442" y="156"/>
                  </a:lnTo>
                  <a:close/>
                  <a:moveTo>
                    <a:pt x="442" y="91"/>
                  </a:moveTo>
                  <a:lnTo>
                    <a:pt x="386" y="91"/>
                  </a:lnTo>
                  <a:lnTo>
                    <a:pt x="386" y="41"/>
                  </a:lnTo>
                  <a:lnTo>
                    <a:pt x="442" y="41"/>
                  </a:lnTo>
                  <a:lnTo>
                    <a:pt x="442"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Freeform 29"/>
            <p:cNvSpPr/>
            <p:nvPr/>
          </p:nvSpPr>
          <p:spPr bwMode="auto">
            <a:xfrm>
              <a:off x="5182737" y="3776089"/>
              <a:ext cx="927977" cy="237204"/>
            </a:xfrm>
            <a:custGeom>
              <a:avLst/>
              <a:gdLst>
                <a:gd name="T0" fmla="*/ 228 w 228"/>
                <a:gd name="T1" fmla="*/ 33 h 52"/>
                <a:gd name="T2" fmla="*/ 190 w 228"/>
                <a:gd name="T3" fmla="*/ 33 h 52"/>
                <a:gd name="T4" fmla="*/ 190 w 228"/>
                <a:gd name="T5" fmla="*/ 11 h 52"/>
                <a:gd name="T6" fmla="*/ 179 w 228"/>
                <a:gd name="T7" fmla="*/ 0 h 52"/>
                <a:gd name="T8" fmla="*/ 169 w 228"/>
                <a:gd name="T9" fmla="*/ 11 h 52"/>
                <a:gd name="T10" fmla="*/ 169 w 228"/>
                <a:gd name="T11" fmla="*/ 33 h 52"/>
                <a:gd name="T12" fmla="*/ 0 w 228"/>
                <a:gd name="T13" fmla="*/ 33 h 52"/>
                <a:gd name="T14" fmla="*/ 0 w 228"/>
                <a:gd name="T15" fmla="*/ 52 h 52"/>
                <a:gd name="T16" fmla="*/ 228 w 228"/>
                <a:gd name="T17" fmla="*/ 52 h 52"/>
                <a:gd name="T18" fmla="*/ 228 w 228"/>
                <a:gd name="T1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52">
                  <a:moveTo>
                    <a:pt x="228" y="33"/>
                  </a:moveTo>
                  <a:cubicBezTo>
                    <a:pt x="190" y="33"/>
                    <a:pt x="190" y="33"/>
                    <a:pt x="190" y="33"/>
                  </a:cubicBezTo>
                  <a:cubicBezTo>
                    <a:pt x="190" y="11"/>
                    <a:pt x="190" y="11"/>
                    <a:pt x="190" y="11"/>
                  </a:cubicBezTo>
                  <a:cubicBezTo>
                    <a:pt x="190" y="5"/>
                    <a:pt x="185" y="0"/>
                    <a:pt x="179" y="0"/>
                  </a:cubicBezTo>
                  <a:cubicBezTo>
                    <a:pt x="173" y="0"/>
                    <a:pt x="169" y="5"/>
                    <a:pt x="169" y="11"/>
                  </a:cubicBezTo>
                  <a:cubicBezTo>
                    <a:pt x="169" y="33"/>
                    <a:pt x="169" y="33"/>
                    <a:pt x="169" y="33"/>
                  </a:cubicBezTo>
                  <a:cubicBezTo>
                    <a:pt x="0" y="33"/>
                    <a:pt x="0" y="33"/>
                    <a:pt x="0" y="33"/>
                  </a:cubicBezTo>
                  <a:cubicBezTo>
                    <a:pt x="0" y="52"/>
                    <a:pt x="0" y="52"/>
                    <a:pt x="0" y="52"/>
                  </a:cubicBezTo>
                  <a:cubicBezTo>
                    <a:pt x="228" y="52"/>
                    <a:pt x="228" y="52"/>
                    <a:pt x="228" y="52"/>
                  </a:cubicBezTo>
                  <a:lnTo>
                    <a:pt x="22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Freeform 30"/>
            <p:cNvSpPr/>
            <p:nvPr/>
          </p:nvSpPr>
          <p:spPr bwMode="auto">
            <a:xfrm>
              <a:off x="8349609"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Freeform 31"/>
            <p:cNvSpPr/>
            <p:nvPr/>
          </p:nvSpPr>
          <p:spPr bwMode="auto">
            <a:xfrm>
              <a:off x="8483335"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Freeform 32"/>
            <p:cNvSpPr/>
            <p:nvPr/>
          </p:nvSpPr>
          <p:spPr bwMode="auto">
            <a:xfrm>
              <a:off x="8617061"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33"/>
            <p:cNvSpPr/>
            <p:nvPr/>
          </p:nvSpPr>
          <p:spPr bwMode="auto">
            <a:xfrm>
              <a:off x="8756866"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Freeform 34"/>
            <p:cNvSpPr/>
            <p:nvPr/>
          </p:nvSpPr>
          <p:spPr bwMode="auto">
            <a:xfrm>
              <a:off x="889059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Freeform 35"/>
            <p:cNvSpPr/>
            <p:nvPr/>
          </p:nvSpPr>
          <p:spPr bwMode="auto">
            <a:xfrm>
              <a:off x="9024318"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2"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7" name="Freeform 36"/>
            <p:cNvSpPr/>
            <p:nvPr/>
          </p:nvSpPr>
          <p:spPr bwMode="auto">
            <a:xfrm>
              <a:off x="9164122"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Freeform 37"/>
            <p:cNvSpPr/>
            <p:nvPr/>
          </p:nvSpPr>
          <p:spPr bwMode="auto">
            <a:xfrm>
              <a:off x="929784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Freeform 38"/>
            <p:cNvSpPr/>
            <p:nvPr/>
          </p:nvSpPr>
          <p:spPr bwMode="auto">
            <a:xfrm>
              <a:off x="9431573"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Freeform 39"/>
            <p:cNvSpPr/>
            <p:nvPr/>
          </p:nvSpPr>
          <p:spPr bwMode="auto">
            <a:xfrm>
              <a:off x="9569352"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0"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1" name="Freeform 40"/>
            <p:cNvSpPr/>
            <p:nvPr/>
          </p:nvSpPr>
          <p:spPr bwMode="auto">
            <a:xfrm>
              <a:off x="9705104"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2" name="Freeform 41"/>
            <p:cNvSpPr/>
            <p:nvPr/>
          </p:nvSpPr>
          <p:spPr bwMode="auto">
            <a:xfrm>
              <a:off x="9838830"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3" name="Freeform 42"/>
            <p:cNvSpPr/>
            <p:nvPr/>
          </p:nvSpPr>
          <p:spPr bwMode="auto">
            <a:xfrm>
              <a:off x="9972556"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Freeform 43"/>
            <p:cNvSpPr/>
            <p:nvPr/>
          </p:nvSpPr>
          <p:spPr bwMode="auto">
            <a:xfrm>
              <a:off x="10112360"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5" name="Freeform 44"/>
            <p:cNvSpPr/>
            <p:nvPr/>
          </p:nvSpPr>
          <p:spPr bwMode="auto">
            <a:xfrm>
              <a:off x="10246086"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6" name="Freeform 45"/>
            <p:cNvSpPr/>
            <p:nvPr/>
          </p:nvSpPr>
          <p:spPr bwMode="auto">
            <a:xfrm>
              <a:off x="1037981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7" name="Freeform 46"/>
            <p:cNvSpPr/>
            <p:nvPr/>
          </p:nvSpPr>
          <p:spPr bwMode="auto">
            <a:xfrm>
              <a:off x="10517590"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8" name="Freeform 47"/>
            <p:cNvSpPr/>
            <p:nvPr/>
          </p:nvSpPr>
          <p:spPr bwMode="auto">
            <a:xfrm>
              <a:off x="10653343"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Freeform 48"/>
            <p:cNvSpPr/>
            <p:nvPr/>
          </p:nvSpPr>
          <p:spPr bwMode="auto">
            <a:xfrm>
              <a:off x="1078706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0" name="Freeform 49"/>
            <p:cNvSpPr/>
            <p:nvPr/>
          </p:nvSpPr>
          <p:spPr bwMode="auto">
            <a:xfrm>
              <a:off x="10920794"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1" name="Freeform 50"/>
            <p:cNvSpPr/>
            <p:nvPr/>
          </p:nvSpPr>
          <p:spPr bwMode="auto">
            <a:xfrm>
              <a:off x="11060598"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2" name="Freeform 51"/>
            <p:cNvSpPr/>
            <p:nvPr/>
          </p:nvSpPr>
          <p:spPr bwMode="auto">
            <a:xfrm>
              <a:off x="5421823" y="2531339"/>
              <a:ext cx="99282" cy="47441"/>
            </a:xfrm>
            <a:custGeom>
              <a:avLst/>
              <a:gdLst>
                <a:gd name="T0" fmla="*/ 0 w 49"/>
                <a:gd name="T1" fmla="*/ 21 h 21"/>
                <a:gd name="T2" fmla="*/ 49 w 49"/>
                <a:gd name="T3" fmla="*/ 21 h 21"/>
                <a:gd name="T4" fmla="*/ 26 w 49"/>
                <a:gd name="T5" fmla="*/ 0 h 21"/>
                <a:gd name="T6" fmla="*/ 0 w 49"/>
                <a:gd name="T7" fmla="*/ 21 h 21"/>
              </a:gdLst>
              <a:ahLst/>
              <a:cxnLst>
                <a:cxn ang="0">
                  <a:pos x="T0" y="T1"/>
                </a:cxn>
                <a:cxn ang="0">
                  <a:pos x="T2" y="T3"/>
                </a:cxn>
                <a:cxn ang="0">
                  <a:pos x="T4" y="T5"/>
                </a:cxn>
                <a:cxn ang="0">
                  <a:pos x="T6" y="T7"/>
                </a:cxn>
              </a:cxnLst>
              <a:rect l="0" t="0" r="r" b="b"/>
              <a:pathLst>
                <a:path w="49" h="21">
                  <a:moveTo>
                    <a:pt x="0" y="21"/>
                  </a:moveTo>
                  <a:lnTo>
                    <a:pt x="49"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3" name="Freeform 52"/>
            <p:cNvSpPr/>
            <p:nvPr/>
          </p:nvSpPr>
          <p:spPr bwMode="auto">
            <a:xfrm>
              <a:off x="5251627" y="2531339"/>
              <a:ext cx="97255" cy="47441"/>
            </a:xfrm>
            <a:custGeom>
              <a:avLst/>
              <a:gdLst>
                <a:gd name="T0" fmla="*/ 0 w 48"/>
                <a:gd name="T1" fmla="*/ 21 h 21"/>
                <a:gd name="T2" fmla="*/ 48 w 48"/>
                <a:gd name="T3" fmla="*/ 21 h 21"/>
                <a:gd name="T4" fmla="*/ 26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4" name="Freeform 53"/>
            <p:cNvSpPr/>
            <p:nvPr/>
          </p:nvSpPr>
          <p:spPr bwMode="auto">
            <a:xfrm>
              <a:off x="5320516" y="2445495"/>
              <a:ext cx="133726" cy="133286"/>
            </a:xfrm>
            <a:custGeom>
              <a:avLst/>
              <a:gdLst>
                <a:gd name="T0" fmla="*/ 36 w 66"/>
                <a:gd name="T1" fmla="*/ 0 h 59"/>
                <a:gd name="T2" fmla="*/ 0 w 66"/>
                <a:gd name="T3" fmla="*/ 30 h 59"/>
                <a:gd name="T4" fmla="*/ 32 w 66"/>
                <a:gd name="T5" fmla="*/ 59 h 59"/>
                <a:gd name="T6" fmla="*/ 32 w 66"/>
                <a:gd name="T7" fmla="*/ 59 h 59"/>
                <a:gd name="T8" fmla="*/ 66 w 66"/>
                <a:gd name="T9" fmla="*/ 28 h 59"/>
                <a:gd name="T10" fmla="*/ 36 w 66"/>
                <a:gd name="T11" fmla="*/ 0 h 59"/>
                <a:gd name="T12" fmla="*/ 36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6" y="0"/>
                  </a:moveTo>
                  <a:lnTo>
                    <a:pt x="0" y="30"/>
                  </a:lnTo>
                  <a:lnTo>
                    <a:pt x="32" y="59"/>
                  </a:lnTo>
                  <a:lnTo>
                    <a:pt x="32" y="59"/>
                  </a:lnTo>
                  <a:lnTo>
                    <a:pt x="66" y="28"/>
                  </a:lnTo>
                  <a:lnTo>
                    <a:pt x="36" y="0"/>
                  </a:ln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5" name="Freeform 54"/>
            <p:cNvSpPr/>
            <p:nvPr/>
          </p:nvSpPr>
          <p:spPr bwMode="auto">
            <a:xfrm>
              <a:off x="5077378" y="2445495"/>
              <a:ext cx="109412" cy="142322"/>
            </a:xfrm>
            <a:custGeom>
              <a:avLst/>
              <a:gdLst>
                <a:gd name="T0" fmla="*/ 28 w 54"/>
                <a:gd name="T1" fmla="*/ 36 h 63"/>
                <a:gd name="T2" fmla="*/ 28 w 54"/>
                <a:gd name="T3" fmla="*/ 22 h 63"/>
                <a:gd name="T4" fmla="*/ 28 w 54"/>
                <a:gd name="T5" fmla="*/ 22 h 63"/>
                <a:gd name="T6" fmla="*/ 28 w 54"/>
                <a:gd name="T7" fmla="*/ 22 h 63"/>
                <a:gd name="T8" fmla="*/ 54 w 54"/>
                <a:gd name="T9" fmla="*/ 0 h 63"/>
                <a:gd name="T10" fmla="*/ 26 w 54"/>
                <a:gd name="T11" fmla="*/ 0 h 63"/>
                <a:gd name="T12" fmla="*/ 0 w 54"/>
                <a:gd name="T13" fmla="*/ 32 h 63"/>
                <a:gd name="T14" fmla="*/ 26 w 54"/>
                <a:gd name="T15" fmla="*/ 63 h 63"/>
                <a:gd name="T16" fmla="*/ 26 w 54"/>
                <a:gd name="T17" fmla="*/ 59 h 63"/>
                <a:gd name="T18" fmla="*/ 50 w 54"/>
                <a:gd name="T19" fmla="*/ 59 h 63"/>
                <a:gd name="T20" fmla="*/ 28 w 54"/>
                <a:gd name="T21" fmla="*/ 38 h 63"/>
                <a:gd name="T22" fmla="*/ 28 w 54"/>
                <a:gd name="T23"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3">
                  <a:moveTo>
                    <a:pt x="28" y="36"/>
                  </a:moveTo>
                  <a:lnTo>
                    <a:pt x="28" y="22"/>
                  </a:lnTo>
                  <a:lnTo>
                    <a:pt x="28" y="22"/>
                  </a:lnTo>
                  <a:lnTo>
                    <a:pt x="28" y="22"/>
                  </a:lnTo>
                  <a:lnTo>
                    <a:pt x="54" y="0"/>
                  </a:lnTo>
                  <a:lnTo>
                    <a:pt x="26" y="0"/>
                  </a:lnTo>
                  <a:lnTo>
                    <a:pt x="0" y="32"/>
                  </a:lnTo>
                  <a:lnTo>
                    <a:pt x="26" y="63"/>
                  </a:lnTo>
                  <a:lnTo>
                    <a:pt x="26" y="59"/>
                  </a:lnTo>
                  <a:lnTo>
                    <a:pt x="50" y="59"/>
                  </a:lnTo>
                  <a:lnTo>
                    <a:pt x="28" y="38"/>
                  </a:lnTo>
                  <a:lnTo>
                    <a:pt x="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6" name="Freeform 55"/>
            <p:cNvSpPr/>
            <p:nvPr/>
          </p:nvSpPr>
          <p:spPr bwMode="auto">
            <a:xfrm>
              <a:off x="5154371" y="2445495"/>
              <a:ext cx="129674" cy="133286"/>
            </a:xfrm>
            <a:custGeom>
              <a:avLst/>
              <a:gdLst>
                <a:gd name="T0" fmla="*/ 34 w 64"/>
                <a:gd name="T1" fmla="*/ 0 h 59"/>
                <a:gd name="T2" fmla="*/ 0 w 64"/>
                <a:gd name="T3" fmla="*/ 30 h 59"/>
                <a:gd name="T4" fmla="*/ 30 w 64"/>
                <a:gd name="T5" fmla="*/ 59 h 59"/>
                <a:gd name="T6" fmla="*/ 64 w 64"/>
                <a:gd name="T7" fmla="*/ 28 h 59"/>
                <a:gd name="T8" fmla="*/ 34 w 64"/>
                <a:gd name="T9" fmla="*/ 0 h 59"/>
                <a:gd name="T10" fmla="*/ 34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34" y="0"/>
                  </a:moveTo>
                  <a:lnTo>
                    <a:pt x="0" y="30"/>
                  </a:lnTo>
                  <a:lnTo>
                    <a:pt x="30" y="59"/>
                  </a:lnTo>
                  <a:lnTo>
                    <a:pt x="64" y="28"/>
                  </a:lnTo>
                  <a:lnTo>
                    <a:pt x="34" y="0"/>
                  </a:ln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7" name="Freeform 56"/>
            <p:cNvSpPr/>
            <p:nvPr/>
          </p:nvSpPr>
          <p:spPr bwMode="auto">
            <a:xfrm>
              <a:off x="5429928" y="2445495"/>
              <a:ext cx="95230" cy="49700"/>
            </a:xfrm>
            <a:custGeom>
              <a:avLst/>
              <a:gdLst>
                <a:gd name="T0" fmla="*/ 47 w 47"/>
                <a:gd name="T1" fmla="*/ 0 h 22"/>
                <a:gd name="T2" fmla="*/ 0 w 47"/>
                <a:gd name="T3" fmla="*/ 0 h 22"/>
                <a:gd name="T4" fmla="*/ 22 w 47"/>
                <a:gd name="T5" fmla="*/ 22 h 22"/>
                <a:gd name="T6" fmla="*/ 47 w 47"/>
                <a:gd name="T7" fmla="*/ 0 h 22"/>
              </a:gdLst>
              <a:ahLst/>
              <a:cxnLst>
                <a:cxn ang="0">
                  <a:pos x="T0" y="T1"/>
                </a:cxn>
                <a:cxn ang="0">
                  <a:pos x="T2" y="T3"/>
                </a:cxn>
                <a:cxn ang="0">
                  <a:pos x="T4" y="T5"/>
                </a:cxn>
                <a:cxn ang="0">
                  <a:pos x="T6" y="T7"/>
                </a:cxn>
              </a:cxnLst>
              <a:rect l="0" t="0" r="r" b="b"/>
              <a:pathLst>
                <a:path w="47" h="22">
                  <a:moveTo>
                    <a:pt x="47" y="0"/>
                  </a:moveTo>
                  <a:lnTo>
                    <a:pt x="0" y="0"/>
                  </a:lnTo>
                  <a:lnTo>
                    <a:pt x="22" y="22"/>
                  </a:lnTo>
                  <a:lnTo>
                    <a:pt x="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8" name="Freeform 57"/>
            <p:cNvSpPr/>
            <p:nvPr/>
          </p:nvSpPr>
          <p:spPr bwMode="auto">
            <a:xfrm>
              <a:off x="5259731" y="2445495"/>
              <a:ext cx="93203" cy="49700"/>
            </a:xfrm>
            <a:custGeom>
              <a:avLst/>
              <a:gdLst>
                <a:gd name="T0" fmla="*/ 46 w 46"/>
                <a:gd name="T1" fmla="*/ 0 h 22"/>
                <a:gd name="T2" fmla="*/ 0 w 46"/>
                <a:gd name="T3" fmla="*/ 0 h 22"/>
                <a:gd name="T4" fmla="*/ 22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2"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9" name="Rectangle 58"/>
            <p:cNvSpPr>
              <a:spLocks noChangeArrowheads="1"/>
            </p:cNvSpPr>
            <p:nvPr/>
          </p:nvSpPr>
          <p:spPr bwMode="auto">
            <a:xfrm>
              <a:off x="4986200" y="4232422"/>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0" name="Freeform 59"/>
            <p:cNvSpPr/>
            <p:nvPr/>
          </p:nvSpPr>
          <p:spPr bwMode="auto">
            <a:xfrm>
              <a:off x="5077378" y="4062992"/>
              <a:ext cx="52680" cy="137804"/>
            </a:xfrm>
            <a:custGeom>
              <a:avLst/>
              <a:gdLst>
                <a:gd name="T0" fmla="*/ 26 w 26"/>
                <a:gd name="T1" fmla="*/ 61 h 61"/>
                <a:gd name="T2" fmla="*/ 26 w 26"/>
                <a:gd name="T3" fmla="*/ 0 h 61"/>
                <a:gd name="T4" fmla="*/ 0 w 26"/>
                <a:gd name="T5" fmla="*/ 33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3"/>
                  </a:lnTo>
                  <a:lnTo>
                    <a:pt x="2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1" name="Freeform 60"/>
            <p:cNvSpPr/>
            <p:nvPr/>
          </p:nvSpPr>
          <p:spPr bwMode="auto">
            <a:xfrm>
              <a:off x="4986200" y="4255013"/>
              <a:ext cx="143857" cy="72290"/>
            </a:xfrm>
            <a:custGeom>
              <a:avLst/>
              <a:gdLst>
                <a:gd name="T0" fmla="*/ 45 w 71"/>
                <a:gd name="T1" fmla="*/ 32 h 32"/>
                <a:gd name="T2" fmla="*/ 45 w 71"/>
                <a:gd name="T3" fmla="*/ 32 h 32"/>
                <a:gd name="T4" fmla="*/ 29 w 71"/>
                <a:gd name="T5" fmla="*/ 32 h 32"/>
                <a:gd name="T6" fmla="*/ 29 w 71"/>
                <a:gd name="T7" fmla="*/ 32 h 32"/>
                <a:gd name="T8" fmla="*/ 0 w 71"/>
                <a:gd name="T9" fmla="*/ 2 h 32"/>
                <a:gd name="T10" fmla="*/ 0 w 71"/>
                <a:gd name="T11" fmla="*/ 32 h 32"/>
                <a:gd name="T12" fmla="*/ 71 w 71"/>
                <a:gd name="T13" fmla="*/ 32 h 32"/>
                <a:gd name="T14" fmla="*/ 71 w 71"/>
                <a:gd name="T15" fmla="*/ 0 h 32"/>
                <a:gd name="T16" fmla="*/ 45 w 71"/>
                <a:gd name="T17" fmla="*/ 32 h 32"/>
                <a:gd name="T18" fmla="*/ 45 w 71"/>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2">
                  <a:moveTo>
                    <a:pt x="45" y="32"/>
                  </a:moveTo>
                  <a:lnTo>
                    <a:pt x="45" y="32"/>
                  </a:lnTo>
                  <a:lnTo>
                    <a:pt x="29" y="32"/>
                  </a:lnTo>
                  <a:lnTo>
                    <a:pt x="29" y="32"/>
                  </a:lnTo>
                  <a:lnTo>
                    <a:pt x="0" y="2"/>
                  </a:lnTo>
                  <a:lnTo>
                    <a:pt x="0" y="32"/>
                  </a:lnTo>
                  <a:lnTo>
                    <a:pt x="71" y="32"/>
                  </a:lnTo>
                  <a:lnTo>
                    <a:pt x="71" y="0"/>
                  </a:lnTo>
                  <a:lnTo>
                    <a:pt x="45" y="32"/>
                  </a:lnTo>
                  <a:lnTo>
                    <a:pt x="45"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2" name="Freeform 61"/>
            <p:cNvSpPr/>
            <p:nvPr/>
          </p:nvSpPr>
          <p:spPr bwMode="auto">
            <a:xfrm>
              <a:off x="4986200" y="3694762"/>
              <a:ext cx="58759" cy="149099"/>
            </a:xfrm>
            <a:custGeom>
              <a:avLst/>
              <a:gdLst>
                <a:gd name="T0" fmla="*/ 0 w 29"/>
                <a:gd name="T1" fmla="*/ 0 h 66"/>
                <a:gd name="T2" fmla="*/ 0 w 29"/>
                <a:gd name="T3" fmla="*/ 66 h 66"/>
                <a:gd name="T4" fmla="*/ 29 w 29"/>
                <a:gd name="T5" fmla="*/ 32 h 66"/>
                <a:gd name="T6" fmla="*/ 0 w 29"/>
                <a:gd name="T7" fmla="*/ 0 h 66"/>
              </a:gdLst>
              <a:ahLst/>
              <a:cxnLst>
                <a:cxn ang="0">
                  <a:pos x="T0" y="T1"/>
                </a:cxn>
                <a:cxn ang="0">
                  <a:pos x="T2" y="T3"/>
                </a:cxn>
                <a:cxn ang="0">
                  <a:pos x="T4" y="T5"/>
                </a:cxn>
                <a:cxn ang="0">
                  <a:pos x="T6" y="T7"/>
                </a:cxn>
              </a:cxnLst>
              <a:rect l="0" t="0" r="r" b="b"/>
              <a:pathLst>
                <a:path w="29" h="66">
                  <a:moveTo>
                    <a:pt x="0" y="0"/>
                  </a:moveTo>
                  <a:lnTo>
                    <a:pt x="0" y="66"/>
                  </a:lnTo>
                  <a:lnTo>
                    <a:pt x="29" y="3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3" name="Freeform 62"/>
            <p:cNvSpPr/>
            <p:nvPr/>
          </p:nvSpPr>
          <p:spPr bwMode="auto">
            <a:xfrm>
              <a:off x="4986200" y="4067510"/>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4" name="Freeform 63"/>
            <p:cNvSpPr/>
            <p:nvPr/>
          </p:nvSpPr>
          <p:spPr bwMode="auto">
            <a:xfrm>
              <a:off x="4986200" y="3525332"/>
              <a:ext cx="58759" cy="146841"/>
            </a:xfrm>
            <a:custGeom>
              <a:avLst/>
              <a:gdLst>
                <a:gd name="T0" fmla="*/ 4 w 29"/>
                <a:gd name="T1" fmla="*/ 63 h 65"/>
                <a:gd name="T2" fmla="*/ 29 w 29"/>
                <a:gd name="T3" fmla="*/ 33 h 65"/>
                <a:gd name="T4" fmla="*/ 0 w 29"/>
                <a:gd name="T5" fmla="*/ 0 h 65"/>
                <a:gd name="T6" fmla="*/ 0 w 29"/>
                <a:gd name="T7" fmla="*/ 65 h 65"/>
                <a:gd name="T8" fmla="*/ 4 w 29"/>
                <a:gd name="T9" fmla="*/ 61 h 65"/>
                <a:gd name="T10" fmla="*/ 4 w 29"/>
                <a:gd name="T11" fmla="*/ 63 h 65"/>
              </a:gdLst>
              <a:ahLst/>
              <a:cxnLst>
                <a:cxn ang="0">
                  <a:pos x="T0" y="T1"/>
                </a:cxn>
                <a:cxn ang="0">
                  <a:pos x="T2" y="T3"/>
                </a:cxn>
                <a:cxn ang="0">
                  <a:pos x="T4" y="T5"/>
                </a:cxn>
                <a:cxn ang="0">
                  <a:pos x="T6" y="T7"/>
                </a:cxn>
                <a:cxn ang="0">
                  <a:pos x="T8" y="T9"/>
                </a:cxn>
                <a:cxn ang="0">
                  <a:pos x="T10" y="T11"/>
                </a:cxn>
              </a:cxnLst>
              <a:rect l="0" t="0" r="r" b="b"/>
              <a:pathLst>
                <a:path w="29" h="65">
                  <a:moveTo>
                    <a:pt x="4" y="63"/>
                  </a:moveTo>
                  <a:lnTo>
                    <a:pt x="29" y="33"/>
                  </a:lnTo>
                  <a:lnTo>
                    <a:pt x="0" y="0"/>
                  </a:lnTo>
                  <a:lnTo>
                    <a:pt x="0" y="65"/>
                  </a:lnTo>
                  <a:lnTo>
                    <a:pt x="4" y="61"/>
                  </a:lnTo>
                  <a:lnTo>
                    <a:pt x="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5" name="Freeform 64"/>
            <p:cNvSpPr/>
            <p:nvPr/>
          </p:nvSpPr>
          <p:spPr bwMode="auto">
            <a:xfrm>
              <a:off x="5006462" y="2540376"/>
              <a:ext cx="107387" cy="133286"/>
            </a:xfrm>
            <a:custGeom>
              <a:avLst/>
              <a:gdLst>
                <a:gd name="T0" fmla="*/ 27 w 53"/>
                <a:gd name="T1" fmla="*/ 0 h 59"/>
                <a:gd name="T2" fmla="*/ 0 w 53"/>
                <a:gd name="T3" fmla="*/ 31 h 59"/>
                <a:gd name="T4" fmla="*/ 27 w 53"/>
                <a:gd name="T5" fmla="*/ 59 h 59"/>
                <a:gd name="T6" fmla="*/ 53 w 53"/>
                <a:gd name="T7" fmla="*/ 27 h 59"/>
                <a:gd name="T8" fmla="*/ 27 w 53"/>
                <a:gd name="T9" fmla="*/ 0 h 59"/>
              </a:gdLst>
              <a:ahLst/>
              <a:cxnLst>
                <a:cxn ang="0">
                  <a:pos x="T0" y="T1"/>
                </a:cxn>
                <a:cxn ang="0">
                  <a:pos x="T2" y="T3"/>
                </a:cxn>
                <a:cxn ang="0">
                  <a:pos x="T4" y="T5"/>
                </a:cxn>
                <a:cxn ang="0">
                  <a:pos x="T6" y="T7"/>
                </a:cxn>
                <a:cxn ang="0">
                  <a:pos x="T8" y="T9"/>
                </a:cxn>
              </a:cxnLst>
              <a:rect l="0" t="0" r="r" b="b"/>
              <a:pathLst>
                <a:path w="53" h="59">
                  <a:moveTo>
                    <a:pt x="27" y="0"/>
                  </a:moveTo>
                  <a:lnTo>
                    <a:pt x="0" y="31"/>
                  </a:lnTo>
                  <a:lnTo>
                    <a:pt x="27" y="59"/>
                  </a:lnTo>
                  <a:lnTo>
                    <a:pt x="53" y="27"/>
                  </a:lnTo>
                  <a:lnTo>
                    <a:pt x="2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6" name="Freeform 65"/>
            <p:cNvSpPr/>
            <p:nvPr/>
          </p:nvSpPr>
          <p:spPr bwMode="auto">
            <a:xfrm>
              <a:off x="4986200" y="3877748"/>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7" name="Freeform 66"/>
            <p:cNvSpPr/>
            <p:nvPr/>
          </p:nvSpPr>
          <p:spPr bwMode="auto">
            <a:xfrm>
              <a:off x="4986200" y="3358161"/>
              <a:ext cx="58759" cy="144581"/>
            </a:xfrm>
            <a:custGeom>
              <a:avLst/>
              <a:gdLst>
                <a:gd name="T0" fmla="*/ 29 w 29"/>
                <a:gd name="T1" fmla="*/ 30 h 64"/>
                <a:gd name="T2" fmla="*/ 0 w 29"/>
                <a:gd name="T3" fmla="*/ 0 h 64"/>
                <a:gd name="T4" fmla="*/ 0 w 29"/>
                <a:gd name="T5" fmla="*/ 64 h 64"/>
                <a:gd name="T6" fmla="*/ 29 w 29"/>
                <a:gd name="T7" fmla="*/ 30 h 64"/>
                <a:gd name="T8" fmla="*/ 29 w 29"/>
                <a:gd name="T9" fmla="*/ 30 h 64"/>
              </a:gdLst>
              <a:ahLst/>
              <a:cxnLst>
                <a:cxn ang="0">
                  <a:pos x="T0" y="T1"/>
                </a:cxn>
                <a:cxn ang="0">
                  <a:pos x="T2" y="T3"/>
                </a:cxn>
                <a:cxn ang="0">
                  <a:pos x="T4" y="T5"/>
                </a:cxn>
                <a:cxn ang="0">
                  <a:pos x="T6" y="T7"/>
                </a:cxn>
                <a:cxn ang="0">
                  <a:pos x="T8" y="T9"/>
                </a:cxn>
              </a:cxnLst>
              <a:rect l="0" t="0" r="r" b="b"/>
              <a:pathLst>
                <a:path w="29" h="64">
                  <a:moveTo>
                    <a:pt x="29" y="30"/>
                  </a:moveTo>
                  <a:lnTo>
                    <a:pt x="0" y="0"/>
                  </a:lnTo>
                  <a:lnTo>
                    <a:pt x="0" y="64"/>
                  </a:lnTo>
                  <a:lnTo>
                    <a:pt x="29" y="30"/>
                  </a:lnTo>
                  <a:lnTo>
                    <a:pt x="29"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8" name="Rectangle 67"/>
            <p:cNvSpPr>
              <a:spLocks noChangeArrowheads="1"/>
            </p:cNvSpPr>
            <p:nvPr/>
          </p:nvSpPr>
          <p:spPr bwMode="auto">
            <a:xfrm>
              <a:off x="4986200" y="4040401"/>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9" name="Freeform 68"/>
            <p:cNvSpPr/>
            <p:nvPr/>
          </p:nvSpPr>
          <p:spPr bwMode="auto">
            <a:xfrm>
              <a:off x="5077378" y="2619443"/>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0" name="Freeform 69"/>
            <p:cNvSpPr/>
            <p:nvPr/>
          </p:nvSpPr>
          <p:spPr bwMode="auto">
            <a:xfrm>
              <a:off x="5077378" y="2969600"/>
              <a:ext cx="52680" cy="137804"/>
            </a:xfrm>
            <a:custGeom>
              <a:avLst/>
              <a:gdLst>
                <a:gd name="T0" fmla="*/ 26 w 26"/>
                <a:gd name="T1" fmla="*/ 61 h 61"/>
                <a:gd name="T2" fmla="*/ 26 w 26"/>
                <a:gd name="T3" fmla="*/ 0 h 61"/>
                <a:gd name="T4" fmla="*/ 0 w 26"/>
                <a:gd name="T5" fmla="*/ 32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2"/>
                  </a:lnTo>
                  <a:lnTo>
                    <a:pt x="2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1" name="Freeform 70"/>
            <p:cNvSpPr/>
            <p:nvPr/>
          </p:nvSpPr>
          <p:spPr bwMode="auto">
            <a:xfrm>
              <a:off x="5077378" y="2791132"/>
              <a:ext cx="52680" cy="137804"/>
            </a:xfrm>
            <a:custGeom>
              <a:avLst/>
              <a:gdLst>
                <a:gd name="T0" fmla="*/ 24 w 26"/>
                <a:gd name="T1" fmla="*/ 0 h 61"/>
                <a:gd name="T2" fmla="*/ 0 w 26"/>
                <a:gd name="T3" fmla="*/ 31 h 61"/>
                <a:gd name="T4" fmla="*/ 26 w 26"/>
                <a:gd name="T5" fmla="*/ 61 h 61"/>
                <a:gd name="T6" fmla="*/ 26 w 26"/>
                <a:gd name="T7" fmla="*/ 0 h 61"/>
                <a:gd name="T8" fmla="*/ 26 w 26"/>
                <a:gd name="T9" fmla="*/ 0 h 61"/>
                <a:gd name="T10" fmla="*/ 24 w 26"/>
                <a:gd name="T11" fmla="*/ 0 h 61"/>
              </a:gdLst>
              <a:ahLst/>
              <a:cxnLst>
                <a:cxn ang="0">
                  <a:pos x="T0" y="T1"/>
                </a:cxn>
                <a:cxn ang="0">
                  <a:pos x="T2" y="T3"/>
                </a:cxn>
                <a:cxn ang="0">
                  <a:pos x="T4" y="T5"/>
                </a:cxn>
                <a:cxn ang="0">
                  <a:pos x="T6" y="T7"/>
                </a:cxn>
                <a:cxn ang="0">
                  <a:pos x="T8" y="T9"/>
                </a:cxn>
                <a:cxn ang="0">
                  <a:pos x="T10" y="T11"/>
                </a:cxn>
              </a:cxnLst>
              <a:rect l="0" t="0" r="r" b="b"/>
              <a:pathLst>
                <a:path w="26" h="61">
                  <a:moveTo>
                    <a:pt x="24" y="0"/>
                  </a:moveTo>
                  <a:lnTo>
                    <a:pt x="0" y="31"/>
                  </a:lnTo>
                  <a:lnTo>
                    <a:pt x="26" y="61"/>
                  </a:lnTo>
                  <a:lnTo>
                    <a:pt x="26" y="0"/>
                  </a:lnTo>
                  <a:lnTo>
                    <a:pt x="26" y="0"/>
                  </a:ln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2" name="Freeform 71"/>
            <p:cNvSpPr/>
            <p:nvPr/>
          </p:nvSpPr>
          <p:spPr bwMode="auto">
            <a:xfrm>
              <a:off x="5002409" y="3064481"/>
              <a:ext cx="115491" cy="146841"/>
            </a:xfrm>
            <a:custGeom>
              <a:avLst/>
              <a:gdLst>
                <a:gd name="T0" fmla="*/ 29 w 57"/>
                <a:gd name="T1" fmla="*/ 65 h 65"/>
                <a:gd name="T2" fmla="*/ 57 w 57"/>
                <a:gd name="T3" fmla="*/ 31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1"/>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3" name="Freeform 72"/>
            <p:cNvSpPr/>
            <p:nvPr/>
          </p:nvSpPr>
          <p:spPr bwMode="auto">
            <a:xfrm>
              <a:off x="5002409" y="4160132"/>
              <a:ext cx="115491" cy="144581"/>
            </a:xfrm>
            <a:custGeom>
              <a:avLst/>
              <a:gdLst>
                <a:gd name="T0" fmla="*/ 29 w 57"/>
                <a:gd name="T1" fmla="*/ 64 h 64"/>
                <a:gd name="T2" fmla="*/ 57 w 57"/>
                <a:gd name="T3" fmla="*/ 30 h 64"/>
                <a:gd name="T4" fmla="*/ 29 w 57"/>
                <a:gd name="T5" fmla="*/ 0 h 64"/>
                <a:gd name="T6" fmla="*/ 0 w 57"/>
                <a:gd name="T7" fmla="*/ 34 h 64"/>
                <a:gd name="T8" fmla="*/ 29 w 57"/>
                <a:gd name="T9" fmla="*/ 64 h 64"/>
              </a:gdLst>
              <a:ahLst/>
              <a:cxnLst>
                <a:cxn ang="0">
                  <a:pos x="T0" y="T1"/>
                </a:cxn>
                <a:cxn ang="0">
                  <a:pos x="T2" y="T3"/>
                </a:cxn>
                <a:cxn ang="0">
                  <a:pos x="T4" y="T5"/>
                </a:cxn>
                <a:cxn ang="0">
                  <a:pos x="T6" y="T7"/>
                </a:cxn>
                <a:cxn ang="0">
                  <a:pos x="T8" y="T9"/>
                </a:cxn>
              </a:cxnLst>
              <a:rect l="0" t="0" r="r" b="b"/>
              <a:pathLst>
                <a:path w="57" h="64">
                  <a:moveTo>
                    <a:pt x="29" y="64"/>
                  </a:moveTo>
                  <a:lnTo>
                    <a:pt x="57" y="30"/>
                  </a:lnTo>
                  <a:lnTo>
                    <a:pt x="29" y="0"/>
                  </a:lnTo>
                  <a:lnTo>
                    <a:pt x="0" y="34"/>
                  </a:lnTo>
                  <a:lnTo>
                    <a:pt x="2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4" name="Freeform 73"/>
            <p:cNvSpPr/>
            <p:nvPr/>
          </p:nvSpPr>
          <p:spPr bwMode="auto">
            <a:xfrm>
              <a:off x="5077378" y="3520814"/>
              <a:ext cx="52680" cy="142322"/>
            </a:xfrm>
            <a:custGeom>
              <a:avLst/>
              <a:gdLst>
                <a:gd name="T0" fmla="*/ 26 w 26"/>
                <a:gd name="T1" fmla="*/ 63 h 63"/>
                <a:gd name="T2" fmla="*/ 26 w 26"/>
                <a:gd name="T3" fmla="*/ 0 h 63"/>
                <a:gd name="T4" fmla="*/ 0 w 26"/>
                <a:gd name="T5" fmla="*/ 33 h 63"/>
                <a:gd name="T6" fmla="*/ 26 w 26"/>
                <a:gd name="T7" fmla="*/ 63 h 63"/>
              </a:gdLst>
              <a:ahLst/>
              <a:cxnLst>
                <a:cxn ang="0">
                  <a:pos x="T0" y="T1"/>
                </a:cxn>
                <a:cxn ang="0">
                  <a:pos x="T2" y="T3"/>
                </a:cxn>
                <a:cxn ang="0">
                  <a:pos x="T4" y="T5"/>
                </a:cxn>
                <a:cxn ang="0">
                  <a:pos x="T6" y="T7"/>
                </a:cxn>
              </a:cxnLst>
              <a:rect l="0" t="0" r="r" b="b"/>
              <a:pathLst>
                <a:path w="26" h="63">
                  <a:moveTo>
                    <a:pt x="26" y="63"/>
                  </a:moveTo>
                  <a:lnTo>
                    <a:pt x="26" y="0"/>
                  </a:lnTo>
                  <a:lnTo>
                    <a:pt x="0" y="33"/>
                  </a:lnTo>
                  <a:lnTo>
                    <a:pt x="26"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5" name="Freeform 74"/>
            <p:cNvSpPr/>
            <p:nvPr/>
          </p:nvSpPr>
          <p:spPr bwMode="auto">
            <a:xfrm>
              <a:off x="5077378" y="3161621"/>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6" name="Freeform 75"/>
            <p:cNvSpPr/>
            <p:nvPr/>
          </p:nvSpPr>
          <p:spPr bwMode="auto">
            <a:xfrm>
              <a:off x="5006462" y="2883755"/>
              <a:ext cx="107387" cy="135544"/>
            </a:xfrm>
            <a:custGeom>
              <a:avLst/>
              <a:gdLst>
                <a:gd name="T0" fmla="*/ 27 w 53"/>
                <a:gd name="T1" fmla="*/ 60 h 60"/>
                <a:gd name="T2" fmla="*/ 53 w 53"/>
                <a:gd name="T3" fmla="*/ 28 h 60"/>
                <a:gd name="T4" fmla="*/ 27 w 53"/>
                <a:gd name="T5" fmla="*/ 0 h 60"/>
                <a:gd name="T6" fmla="*/ 0 w 53"/>
                <a:gd name="T7" fmla="*/ 32 h 60"/>
                <a:gd name="T8" fmla="*/ 27 w 53"/>
                <a:gd name="T9" fmla="*/ 60 h 60"/>
              </a:gdLst>
              <a:ahLst/>
              <a:cxnLst>
                <a:cxn ang="0">
                  <a:pos x="T0" y="T1"/>
                </a:cxn>
                <a:cxn ang="0">
                  <a:pos x="T2" y="T3"/>
                </a:cxn>
                <a:cxn ang="0">
                  <a:pos x="T4" y="T5"/>
                </a:cxn>
                <a:cxn ang="0">
                  <a:pos x="T6" y="T7"/>
                </a:cxn>
                <a:cxn ang="0">
                  <a:pos x="T8" y="T9"/>
                </a:cxn>
              </a:cxnLst>
              <a:rect l="0" t="0" r="r" b="b"/>
              <a:pathLst>
                <a:path w="53" h="60">
                  <a:moveTo>
                    <a:pt x="27" y="60"/>
                  </a:moveTo>
                  <a:lnTo>
                    <a:pt x="53" y="28"/>
                  </a:lnTo>
                  <a:lnTo>
                    <a:pt x="27" y="0"/>
                  </a:lnTo>
                  <a:lnTo>
                    <a:pt x="0" y="32"/>
                  </a:lnTo>
                  <a:lnTo>
                    <a:pt x="2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7" name="Freeform 76"/>
            <p:cNvSpPr/>
            <p:nvPr/>
          </p:nvSpPr>
          <p:spPr bwMode="auto">
            <a:xfrm>
              <a:off x="5077378" y="3694762"/>
              <a:ext cx="52680" cy="135544"/>
            </a:xfrm>
            <a:custGeom>
              <a:avLst/>
              <a:gdLst>
                <a:gd name="T0" fmla="*/ 24 w 26"/>
                <a:gd name="T1" fmla="*/ 0 h 60"/>
                <a:gd name="T2" fmla="*/ 0 w 26"/>
                <a:gd name="T3" fmla="*/ 30 h 60"/>
                <a:gd name="T4" fmla="*/ 26 w 26"/>
                <a:gd name="T5" fmla="*/ 60 h 60"/>
                <a:gd name="T6" fmla="*/ 26 w 26"/>
                <a:gd name="T7" fmla="*/ 0 h 60"/>
                <a:gd name="T8" fmla="*/ 26 w 26"/>
                <a:gd name="T9" fmla="*/ 2 h 60"/>
                <a:gd name="T10" fmla="*/ 24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4" y="0"/>
                  </a:moveTo>
                  <a:lnTo>
                    <a:pt x="0" y="30"/>
                  </a:lnTo>
                  <a:lnTo>
                    <a:pt x="26" y="60"/>
                  </a:lnTo>
                  <a:lnTo>
                    <a:pt x="26" y="0"/>
                  </a:lnTo>
                  <a:lnTo>
                    <a:pt x="26" y="2"/>
                  </a:ln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8" name="Freeform 77"/>
            <p:cNvSpPr/>
            <p:nvPr/>
          </p:nvSpPr>
          <p:spPr bwMode="auto">
            <a:xfrm>
              <a:off x="5077378" y="3349125"/>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9" name="Freeform 78"/>
            <p:cNvSpPr/>
            <p:nvPr/>
          </p:nvSpPr>
          <p:spPr bwMode="auto">
            <a:xfrm>
              <a:off x="5002409" y="3968111"/>
              <a:ext cx="115491" cy="151359"/>
            </a:xfrm>
            <a:custGeom>
              <a:avLst/>
              <a:gdLst>
                <a:gd name="T0" fmla="*/ 29 w 57"/>
                <a:gd name="T1" fmla="*/ 67 h 67"/>
                <a:gd name="T2" fmla="*/ 57 w 57"/>
                <a:gd name="T3" fmla="*/ 30 h 67"/>
                <a:gd name="T4" fmla="*/ 29 w 57"/>
                <a:gd name="T5" fmla="*/ 0 h 67"/>
                <a:gd name="T6" fmla="*/ 0 w 57"/>
                <a:gd name="T7" fmla="*/ 34 h 67"/>
                <a:gd name="T8" fmla="*/ 29 w 57"/>
                <a:gd name="T9" fmla="*/ 67 h 67"/>
              </a:gdLst>
              <a:ahLst/>
              <a:cxnLst>
                <a:cxn ang="0">
                  <a:pos x="T0" y="T1"/>
                </a:cxn>
                <a:cxn ang="0">
                  <a:pos x="T2" y="T3"/>
                </a:cxn>
                <a:cxn ang="0">
                  <a:pos x="T4" y="T5"/>
                </a:cxn>
                <a:cxn ang="0">
                  <a:pos x="T6" y="T7"/>
                </a:cxn>
                <a:cxn ang="0">
                  <a:pos x="T8" y="T9"/>
                </a:cxn>
              </a:cxnLst>
              <a:rect l="0" t="0" r="r" b="b"/>
              <a:pathLst>
                <a:path w="57" h="67">
                  <a:moveTo>
                    <a:pt x="29" y="67"/>
                  </a:moveTo>
                  <a:lnTo>
                    <a:pt x="57" y="30"/>
                  </a:lnTo>
                  <a:lnTo>
                    <a:pt x="29" y="0"/>
                  </a:lnTo>
                  <a:lnTo>
                    <a:pt x="0" y="34"/>
                  </a:lnTo>
                  <a:lnTo>
                    <a:pt x="2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0" name="Freeform 79"/>
            <p:cNvSpPr/>
            <p:nvPr/>
          </p:nvSpPr>
          <p:spPr bwMode="auto">
            <a:xfrm>
              <a:off x="5077378" y="3873230"/>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1" name="Freeform 80"/>
            <p:cNvSpPr/>
            <p:nvPr/>
          </p:nvSpPr>
          <p:spPr bwMode="auto">
            <a:xfrm>
              <a:off x="5010514" y="3617954"/>
              <a:ext cx="99282" cy="126508"/>
            </a:xfrm>
            <a:custGeom>
              <a:avLst/>
              <a:gdLst>
                <a:gd name="T0" fmla="*/ 25 w 49"/>
                <a:gd name="T1" fmla="*/ 56 h 56"/>
                <a:gd name="T2" fmla="*/ 49 w 49"/>
                <a:gd name="T3" fmla="*/ 26 h 56"/>
                <a:gd name="T4" fmla="*/ 25 w 49"/>
                <a:gd name="T5" fmla="*/ 0 h 56"/>
                <a:gd name="T6" fmla="*/ 0 w 49"/>
                <a:gd name="T7" fmla="*/ 30 h 56"/>
                <a:gd name="T8" fmla="*/ 25 w 49"/>
                <a:gd name="T9" fmla="*/ 56 h 56"/>
              </a:gdLst>
              <a:ahLst/>
              <a:cxnLst>
                <a:cxn ang="0">
                  <a:pos x="T0" y="T1"/>
                </a:cxn>
                <a:cxn ang="0">
                  <a:pos x="T2" y="T3"/>
                </a:cxn>
                <a:cxn ang="0">
                  <a:pos x="T4" y="T5"/>
                </a:cxn>
                <a:cxn ang="0">
                  <a:pos x="T6" y="T7"/>
                </a:cxn>
                <a:cxn ang="0">
                  <a:pos x="T8" y="T9"/>
                </a:cxn>
              </a:cxnLst>
              <a:rect l="0" t="0" r="r" b="b"/>
              <a:pathLst>
                <a:path w="49" h="56">
                  <a:moveTo>
                    <a:pt x="25" y="56"/>
                  </a:moveTo>
                  <a:lnTo>
                    <a:pt x="49" y="26"/>
                  </a:lnTo>
                  <a:lnTo>
                    <a:pt x="25" y="0"/>
                  </a:lnTo>
                  <a:lnTo>
                    <a:pt x="0" y="30"/>
                  </a:lnTo>
                  <a:lnTo>
                    <a:pt x="25"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2" name="Freeform 81"/>
            <p:cNvSpPr/>
            <p:nvPr/>
          </p:nvSpPr>
          <p:spPr bwMode="auto">
            <a:xfrm>
              <a:off x="4986200" y="2791132"/>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3" name="Freeform 82"/>
            <p:cNvSpPr/>
            <p:nvPr/>
          </p:nvSpPr>
          <p:spPr bwMode="auto">
            <a:xfrm>
              <a:off x="5006462" y="3785125"/>
              <a:ext cx="107387" cy="142322"/>
            </a:xfrm>
            <a:custGeom>
              <a:avLst/>
              <a:gdLst>
                <a:gd name="T0" fmla="*/ 27 w 53"/>
                <a:gd name="T1" fmla="*/ 63 h 63"/>
                <a:gd name="T2" fmla="*/ 53 w 53"/>
                <a:gd name="T3" fmla="*/ 29 h 63"/>
                <a:gd name="T4" fmla="*/ 27 w 53"/>
                <a:gd name="T5" fmla="*/ 0 h 63"/>
                <a:gd name="T6" fmla="*/ 0 w 53"/>
                <a:gd name="T7" fmla="*/ 33 h 63"/>
                <a:gd name="T8" fmla="*/ 27 w 53"/>
                <a:gd name="T9" fmla="*/ 63 h 63"/>
              </a:gdLst>
              <a:ahLst/>
              <a:cxnLst>
                <a:cxn ang="0">
                  <a:pos x="T0" y="T1"/>
                </a:cxn>
                <a:cxn ang="0">
                  <a:pos x="T2" y="T3"/>
                </a:cxn>
                <a:cxn ang="0">
                  <a:pos x="T4" y="T5"/>
                </a:cxn>
                <a:cxn ang="0">
                  <a:pos x="T6" y="T7"/>
                </a:cxn>
                <a:cxn ang="0">
                  <a:pos x="T8" y="T9"/>
                </a:cxn>
              </a:cxnLst>
              <a:rect l="0" t="0" r="r" b="b"/>
              <a:pathLst>
                <a:path w="53" h="63">
                  <a:moveTo>
                    <a:pt x="27" y="63"/>
                  </a:moveTo>
                  <a:lnTo>
                    <a:pt x="53" y="29"/>
                  </a:lnTo>
                  <a:lnTo>
                    <a:pt x="27" y="0"/>
                  </a:lnTo>
                  <a:lnTo>
                    <a:pt x="0" y="33"/>
                  </a:lnTo>
                  <a:lnTo>
                    <a:pt x="2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4" name="Freeform 83"/>
            <p:cNvSpPr/>
            <p:nvPr/>
          </p:nvSpPr>
          <p:spPr bwMode="auto">
            <a:xfrm>
              <a:off x="5006462" y="3444006"/>
              <a:ext cx="107387" cy="131026"/>
            </a:xfrm>
            <a:custGeom>
              <a:avLst/>
              <a:gdLst>
                <a:gd name="T0" fmla="*/ 27 w 53"/>
                <a:gd name="T1" fmla="*/ 0 h 58"/>
                <a:gd name="T2" fmla="*/ 0 w 53"/>
                <a:gd name="T3" fmla="*/ 30 h 58"/>
                <a:gd name="T4" fmla="*/ 27 w 53"/>
                <a:gd name="T5" fmla="*/ 58 h 58"/>
                <a:gd name="T6" fmla="*/ 53 w 53"/>
                <a:gd name="T7" fmla="*/ 26 h 58"/>
                <a:gd name="T8" fmla="*/ 27 w 53"/>
                <a:gd name="T9" fmla="*/ 0 h 58"/>
              </a:gdLst>
              <a:ahLst/>
              <a:cxnLst>
                <a:cxn ang="0">
                  <a:pos x="T0" y="T1"/>
                </a:cxn>
                <a:cxn ang="0">
                  <a:pos x="T2" y="T3"/>
                </a:cxn>
                <a:cxn ang="0">
                  <a:pos x="T4" y="T5"/>
                </a:cxn>
                <a:cxn ang="0">
                  <a:pos x="T6" y="T7"/>
                </a:cxn>
                <a:cxn ang="0">
                  <a:pos x="T8" y="T9"/>
                </a:cxn>
              </a:cxnLst>
              <a:rect l="0" t="0" r="r" b="b"/>
              <a:pathLst>
                <a:path w="53" h="58">
                  <a:moveTo>
                    <a:pt x="27" y="0"/>
                  </a:moveTo>
                  <a:lnTo>
                    <a:pt x="0" y="30"/>
                  </a:lnTo>
                  <a:lnTo>
                    <a:pt x="27" y="58"/>
                  </a:lnTo>
                  <a:lnTo>
                    <a:pt x="53" y="26"/>
                  </a:lnTo>
                  <a:lnTo>
                    <a:pt x="2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5" name="Freeform 84"/>
            <p:cNvSpPr/>
            <p:nvPr/>
          </p:nvSpPr>
          <p:spPr bwMode="auto">
            <a:xfrm>
              <a:off x="5010514" y="2714324"/>
              <a:ext cx="99282" cy="128768"/>
            </a:xfrm>
            <a:custGeom>
              <a:avLst/>
              <a:gdLst>
                <a:gd name="T0" fmla="*/ 25 w 49"/>
                <a:gd name="T1" fmla="*/ 57 h 57"/>
                <a:gd name="T2" fmla="*/ 49 w 49"/>
                <a:gd name="T3" fmla="*/ 26 h 57"/>
                <a:gd name="T4" fmla="*/ 25 w 49"/>
                <a:gd name="T5" fmla="*/ 0 h 57"/>
                <a:gd name="T6" fmla="*/ 0 w 49"/>
                <a:gd name="T7" fmla="*/ 30 h 57"/>
                <a:gd name="T8" fmla="*/ 25 w 49"/>
                <a:gd name="T9" fmla="*/ 57 h 57"/>
              </a:gdLst>
              <a:ahLst/>
              <a:cxnLst>
                <a:cxn ang="0">
                  <a:pos x="T0" y="T1"/>
                </a:cxn>
                <a:cxn ang="0">
                  <a:pos x="T2" y="T3"/>
                </a:cxn>
                <a:cxn ang="0">
                  <a:pos x="T4" y="T5"/>
                </a:cxn>
                <a:cxn ang="0">
                  <a:pos x="T6" y="T7"/>
                </a:cxn>
                <a:cxn ang="0">
                  <a:pos x="T8" y="T9"/>
                </a:cxn>
              </a:cxnLst>
              <a:rect l="0" t="0" r="r" b="b"/>
              <a:pathLst>
                <a:path w="49" h="57">
                  <a:moveTo>
                    <a:pt x="25" y="57"/>
                  </a:moveTo>
                  <a:lnTo>
                    <a:pt x="49" y="26"/>
                  </a:lnTo>
                  <a:lnTo>
                    <a:pt x="25" y="0"/>
                  </a:lnTo>
                  <a:lnTo>
                    <a:pt x="0" y="30"/>
                  </a:lnTo>
                  <a:lnTo>
                    <a:pt x="25"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6" name="Freeform 85"/>
            <p:cNvSpPr/>
            <p:nvPr/>
          </p:nvSpPr>
          <p:spPr bwMode="auto">
            <a:xfrm>
              <a:off x="5002409" y="3256502"/>
              <a:ext cx="115491" cy="146841"/>
            </a:xfrm>
            <a:custGeom>
              <a:avLst/>
              <a:gdLst>
                <a:gd name="T0" fmla="*/ 29 w 57"/>
                <a:gd name="T1" fmla="*/ 65 h 65"/>
                <a:gd name="T2" fmla="*/ 57 w 57"/>
                <a:gd name="T3" fmla="*/ 30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0"/>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7" name="Freeform 86"/>
            <p:cNvSpPr/>
            <p:nvPr/>
          </p:nvSpPr>
          <p:spPr bwMode="auto">
            <a:xfrm>
              <a:off x="4986200" y="3166139"/>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8" name="Rectangle 87"/>
            <p:cNvSpPr>
              <a:spLocks noChangeArrowheads="1"/>
            </p:cNvSpPr>
            <p:nvPr/>
          </p:nvSpPr>
          <p:spPr bwMode="auto">
            <a:xfrm>
              <a:off x="4986200" y="3139030"/>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9" name="Freeform 88"/>
            <p:cNvSpPr/>
            <p:nvPr/>
          </p:nvSpPr>
          <p:spPr bwMode="auto">
            <a:xfrm>
              <a:off x="4986200" y="2974118"/>
              <a:ext cx="58759" cy="146841"/>
            </a:xfrm>
            <a:custGeom>
              <a:avLst/>
              <a:gdLst>
                <a:gd name="T0" fmla="*/ 0 w 29"/>
                <a:gd name="T1" fmla="*/ 0 h 65"/>
                <a:gd name="T2" fmla="*/ 0 w 29"/>
                <a:gd name="T3" fmla="*/ 65 h 65"/>
                <a:gd name="T4" fmla="*/ 29 w 29"/>
                <a:gd name="T5" fmla="*/ 30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0" name="Freeform 89"/>
            <p:cNvSpPr/>
            <p:nvPr/>
          </p:nvSpPr>
          <p:spPr bwMode="auto">
            <a:xfrm>
              <a:off x="4437114"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1" name="Freeform 90"/>
            <p:cNvSpPr/>
            <p:nvPr/>
          </p:nvSpPr>
          <p:spPr bwMode="auto">
            <a:xfrm>
              <a:off x="4129139"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2" name="Freeform 91"/>
            <p:cNvSpPr/>
            <p:nvPr/>
          </p:nvSpPr>
          <p:spPr bwMode="auto">
            <a:xfrm>
              <a:off x="4133192"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3" name="Freeform 92"/>
            <p:cNvSpPr/>
            <p:nvPr/>
          </p:nvSpPr>
          <p:spPr bwMode="auto">
            <a:xfrm>
              <a:off x="4287179"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4" name="Freeform 93"/>
            <p:cNvSpPr/>
            <p:nvPr/>
          </p:nvSpPr>
          <p:spPr bwMode="auto">
            <a:xfrm>
              <a:off x="4283127"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5" name="Freeform 94"/>
            <p:cNvSpPr/>
            <p:nvPr/>
          </p:nvSpPr>
          <p:spPr bwMode="auto">
            <a:xfrm>
              <a:off x="4433062"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6" name="Freeform 95"/>
            <p:cNvSpPr/>
            <p:nvPr/>
          </p:nvSpPr>
          <p:spPr bwMode="auto">
            <a:xfrm>
              <a:off x="4593127"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7" name="Freeform 96"/>
            <p:cNvSpPr/>
            <p:nvPr/>
          </p:nvSpPr>
          <p:spPr bwMode="auto">
            <a:xfrm>
              <a:off x="4763324"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8" name="Freeform 97"/>
            <p:cNvSpPr/>
            <p:nvPr/>
          </p:nvSpPr>
          <p:spPr bwMode="auto">
            <a:xfrm>
              <a:off x="3977178" y="2454531"/>
              <a:ext cx="184380" cy="124250"/>
            </a:xfrm>
            <a:custGeom>
              <a:avLst/>
              <a:gdLst>
                <a:gd name="T0" fmla="*/ 58 w 91"/>
                <a:gd name="T1" fmla="*/ 0 h 55"/>
                <a:gd name="T2" fmla="*/ 0 w 91"/>
                <a:gd name="T3" fmla="*/ 55 h 55"/>
                <a:gd name="T4" fmla="*/ 58 w 91"/>
                <a:gd name="T5" fmla="*/ 55 h 55"/>
                <a:gd name="T6" fmla="*/ 91 w 91"/>
                <a:gd name="T7" fmla="*/ 26 h 55"/>
                <a:gd name="T8" fmla="*/ 58 w 91"/>
                <a:gd name="T9" fmla="*/ 0 h 55"/>
              </a:gdLst>
              <a:ahLst/>
              <a:cxnLst>
                <a:cxn ang="0">
                  <a:pos x="T0" y="T1"/>
                </a:cxn>
                <a:cxn ang="0">
                  <a:pos x="T2" y="T3"/>
                </a:cxn>
                <a:cxn ang="0">
                  <a:pos x="T4" y="T5"/>
                </a:cxn>
                <a:cxn ang="0">
                  <a:pos x="T6" y="T7"/>
                </a:cxn>
                <a:cxn ang="0">
                  <a:pos x="T8" y="T9"/>
                </a:cxn>
              </a:cxnLst>
              <a:rect l="0" t="0" r="r" b="b"/>
              <a:pathLst>
                <a:path w="91" h="55">
                  <a:moveTo>
                    <a:pt x="58" y="0"/>
                  </a:moveTo>
                  <a:lnTo>
                    <a:pt x="0" y="55"/>
                  </a:lnTo>
                  <a:lnTo>
                    <a:pt x="58" y="55"/>
                  </a:lnTo>
                  <a:lnTo>
                    <a:pt x="91" y="26"/>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9" name="Freeform 98"/>
            <p:cNvSpPr/>
            <p:nvPr/>
          </p:nvSpPr>
          <p:spPr bwMode="auto">
            <a:xfrm>
              <a:off x="4352016" y="2454531"/>
              <a:ext cx="113464" cy="115214"/>
            </a:xfrm>
            <a:custGeom>
              <a:avLst/>
              <a:gdLst>
                <a:gd name="T0" fmla="*/ 0 w 56"/>
                <a:gd name="T1" fmla="*/ 24 h 51"/>
                <a:gd name="T2" fmla="*/ 30 w 56"/>
                <a:gd name="T3" fmla="*/ 51 h 51"/>
                <a:gd name="T4" fmla="*/ 56 w 56"/>
                <a:gd name="T5" fmla="*/ 26 h 51"/>
                <a:gd name="T6" fmla="*/ 26 w 56"/>
                <a:gd name="T7" fmla="*/ 0 h 51"/>
                <a:gd name="T8" fmla="*/ 0 w 56"/>
                <a:gd name="T9" fmla="*/ 24 h 51"/>
              </a:gdLst>
              <a:ahLst/>
              <a:cxnLst>
                <a:cxn ang="0">
                  <a:pos x="T0" y="T1"/>
                </a:cxn>
                <a:cxn ang="0">
                  <a:pos x="T2" y="T3"/>
                </a:cxn>
                <a:cxn ang="0">
                  <a:pos x="T4" y="T5"/>
                </a:cxn>
                <a:cxn ang="0">
                  <a:pos x="T6" y="T7"/>
                </a:cxn>
                <a:cxn ang="0">
                  <a:pos x="T8" y="T9"/>
                </a:cxn>
              </a:cxnLst>
              <a:rect l="0" t="0" r="r" b="b"/>
              <a:pathLst>
                <a:path w="56" h="51">
                  <a:moveTo>
                    <a:pt x="0" y="24"/>
                  </a:moveTo>
                  <a:lnTo>
                    <a:pt x="30" y="51"/>
                  </a:lnTo>
                  <a:lnTo>
                    <a:pt x="56"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0" name="Freeform 99"/>
            <p:cNvSpPr/>
            <p:nvPr/>
          </p:nvSpPr>
          <p:spPr bwMode="auto">
            <a:xfrm>
              <a:off x="4501951" y="2450013"/>
              <a:ext cx="123596" cy="124250"/>
            </a:xfrm>
            <a:custGeom>
              <a:avLst/>
              <a:gdLst>
                <a:gd name="T0" fmla="*/ 0 w 61"/>
                <a:gd name="T1" fmla="*/ 26 h 55"/>
                <a:gd name="T2" fmla="*/ 32 w 61"/>
                <a:gd name="T3" fmla="*/ 55 h 55"/>
                <a:gd name="T4" fmla="*/ 61 w 61"/>
                <a:gd name="T5" fmla="*/ 28 h 55"/>
                <a:gd name="T6" fmla="*/ 28 w 61"/>
                <a:gd name="T7" fmla="*/ 0 h 55"/>
                <a:gd name="T8" fmla="*/ 0 w 61"/>
                <a:gd name="T9" fmla="*/ 26 h 55"/>
              </a:gdLst>
              <a:ahLst/>
              <a:cxnLst>
                <a:cxn ang="0">
                  <a:pos x="T0" y="T1"/>
                </a:cxn>
                <a:cxn ang="0">
                  <a:pos x="T2" y="T3"/>
                </a:cxn>
                <a:cxn ang="0">
                  <a:pos x="T4" y="T5"/>
                </a:cxn>
                <a:cxn ang="0">
                  <a:pos x="T6" y="T7"/>
                </a:cxn>
                <a:cxn ang="0">
                  <a:pos x="T8" y="T9"/>
                </a:cxn>
              </a:cxnLst>
              <a:rect l="0" t="0" r="r" b="b"/>
              <a:pathLst>
                <a:path w="61" h="55">
                  <a:moveTo>
                    <a:pt x="0" y="26"/>
                  </a:moveTo>
                  <a:lnTo>
                    <a:pt x="32" y="55"/>
                  </a:lnTo>
                  <a:lnTo>
                    <a:pt x="61" y="28"/>
                  </a:lnTo>
                  <a:lnTo>
                    <a:pt x="28"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1" name="Freeform 100"/>
            <p:cNvSpPr/>
            <p:nvPr/>
          </p:nvSpPr>
          <p:spPr bwMode="auto">
            <a:xfrm>
              <a:off x="4198029" y="2454531"/>
              <a:ext cx="117517" cy="115214"/>
            </a:xfrm>
            <a:custGeom>
              <a:avLst/>
              <a:gdLst>
                <a:gd name="T0" fmla="*/ 0 w 58"/>
                <a:gd name="T1" fmla="*/ 24 h 51"/>
                <a:gd name="T2" fmla="*/ 30 w 58"/>
                <a:gd name="T3" fmla="*/ 51 h 51"/>
                <a:gd name="T4" fmla="*/ 58 w 58"/>
                <a:gd name="T5" fmla="*/ 26 h 51"/>
                <a:gd name="T6" fmla="*/ 26 w 58"/>
                <a:gd name="T7" fmla="*/ 0 h 51"/>
                <a:gd name="T8" fmla="*/ 0 w 58"/>
                <a:gd name="T9" fmla="*/ 24 h 51"/>
              </a:gdLst>
              <a:ahLst/>
              <a:cxnLst>
                <a:cxn ang="0">
                  <a:pos x="T0" y="T1"/>
                </a:cxn>
                <a:cxn ang="0">
                  <a:pos x="T2" y="T3"/>
                </a:cxn>
                <a:cxn ang="0">
                  <a:pos x="T4" y="T5"/>
                </a:cxn>
                <a:cxn ang="0">
                  <a:pos x="T6" y="T7"/>
                </a:cxn>
                <a:cxn ang="0">
                  <a:pos x="T8" y="T9"/>
                </a:cxn>
              </a:cxnLst>
              <a:rect l="0" t="0" r="r" b="b"/>
              <a:pathLst>
                <a:path w="58" h="51">
                  <a:moveTo>
                    <a:pt x="0" y="24"/>
                  </a:moveTo>
                  <a:lnTo>
                    <a:pt x="30" y="51"/>
                  </a:lnTo>
                  <a:lnTo>
                    <a:pt x="58"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2" name="Freeform 101"/>
            <p:cNvSpPr/>
            <p:nvPr/>
          </p:nvSpPr>
          <p:spPr bwMode="auto">
            <a:xfrm>
              <a:off x="4662016" y="2445495"/>
              <a:ext cx="133726" cy="133286"/>
            </a:xfrm>
            <a:custGeom>
              <a:avLst/>
              <a:gdLst>
                <a:gd name="T0" fmla="*/ 30 w 66"/>
                <a:gd name="T1" fmla="*/ 0 h 59"/>
                <a:gd name="T2" fmla="*/ 0 w 66"/>
                <a:gd name="T3" fmla="*/ 28 h 59"/>
                <a:gd name="T4" fmla="*/ 36 w 66"/>
                <a:gd name="T5" fmla="*/ 59 h 59"/>
                <a:gd name="T6" fmla="*/ 36 w 66"/>
                <a:gd name="T7" fmla="*/ 59 h 59"/>
                <a:gd name="T8" fmla="*/ 66 w 66"/>
                <a:gd name="T9" fmla="*/ 30 h 59"/>
                <a:gd name="T10" fmla="*/ 32 w 66"/>
                <a:gd name="T11" fmla="*/ 0 h 59"/>
                <a:gd name="T12" fmla="*/ 30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0" y="0"/>
                  </a:moveTo>
                  <a:lnTo>
                    <a:pt x="0" y="28"/>
                  </a:lnTo>
                  <a:lnTo>
                    <a:pt x="36" y="59"/>
                  </a:lnTo>
                  <a:lnTo>
                    <a:pt x="36" y="59"/>
                  </a:lnTo>
                  <a:lnTo>
                    <a:pt x="66" y="30"/>
                  </a:lnTo>
                  <a:lnTo>
                    <a:pt x="32"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3" name="Freeform 102"/>
            <p:cNvSpPr/>
            <p:nvPr/>
          </p:nvSpPr>
          <p:spPr bwMode="auto">
            <a:xfrm>
              <a:off x="4601232" y="2531339"/>
              <a:ext cx="93203" cy="47441"/>
            </a:xfrm>
            <a:custGeom>
              <a:avLst/>
              <a:gdLst>
                <a:gd name="T0" fmla="*/ 0 w 46"/>
                <a:gd name="T1" fmla="*/ 21 h 21"/>
                <a:gd name="T2" fmla="*/ 46 w 46"/>
                <a:gd name="T3" fmla="*/ 21 h 21"/>
                <a:gd name="T4" fmla="*/ 22 w 46"/>
                <a:gd name="T5" fmla="*/ 0 h 21"/>
                <a:gd name="T6" fmla="*/ 0 w 46"/>
                <a:gd name="T7" fmla="*/ 21 h 21"/>
              </a:gdLst>
              <a:ahLst/>
              <a:cxnLst>
                <a:cxn ang="0">
                  <a:pos x="T0" y="T1"/>
                </a:cxn>
                <a:cxn ang="0">
                  <a:pos x="T2" y="T3"/>
                </a:cxn>
                <a:cxn ang="0">
                  <a:pos x="T4" y="T5"/>
                </a:cxn>
                <a:cxn ang="0">
                  <a:pos x="T6" y="T7"/>
                </a:cxn>
              </a:cxnLst>
              <a:rect l="0" t="0" r="r" b="b"/>
              <a:pathLst>
                <a:path w="46" h="21">
                  <a:moveTo>
                    <a:pt x="0" y="21"/>
                  </a:moveTo>
                  <a:lnTo>
                    <a:pt x="46"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4" name="Freeform 103"/>
            <p:cNvSpPr/>
            <p:nvPr/>
          </p:nvSpPr>
          <p:spPr bwMode="auto">
            <a:xfrm>
              <a:off x="4832213" y="2445495"/>
              <a:ext cx="133726" cy="133286"/>
            </a:xfrm>
            <a:custGeom>
              <a:avLst/>
              <a:gdLst>
                <a:gd name="T0" fmla="*/ 66 w 66"/>
                <a:gd name="T1" fmla="*/ 30 h 59"/>
                <a:gd name="T2" fmla="*/ 30 w 66"/>
                <a:gd name="T3" fmla="*/ 0 h 59"/>
                <a:gd name="T4" fmla="*/ 30 w 66"/>
                <a:gd name="T5" fmla="*/ 0 h 59"/>
                <a:gd name="T6" fmla="*/ 0 w 66"/>
                <a:gd name="T7" fmla="*/ 28 h 59"/>
                <a:gd name="T8" fmla="*/ 36 w 66"/>
                <a:gd name="T9" fmla="*/ 59 h 59"/>
                <a:gd name="T10" fmla="*/ 66 w 66"/>
                <a:gd name="T11" fmla="*/ 30 h 59"/>
              </a:gdLst>
              <a:ahLst/>
              <a:cxnLst>
                <a:cxn ang="0">
                  <a:pos x="T0" y="T1"/>
                </a:cxn>
                <a:cxn ang="0">
                  <a:pos x="T2" y="T3"/>
                </a:cxn>
                <a:cxn ang="0">
                  <a:pos x="T4" y="T5"/>
                </a:cxn>
                <a:cxn ang="0">
                  <a:pos x="T6" y="T7"/>
                </a:cxn>
                <a:cxn ang="0">
                  <a:pos x="T8" y="T9"/>
                </a:cxn>
                <a:cxn ang="0">
                  <a:pos x="T10" y="T11"/>
                </a:cxn>
              </a:cxnLst>
              <a:rect l="0" t="0" r="r" b="b"/>
              <a:pathLst>
                <a:path w="66" h="59">
                  <a:moveTo>
                    <a:pt x="66" y="30"/>
                  </a:moveTo>
                  <a:lnTo>
                    <a:pt x="30" y="0"/>
                  </a:lnTo>
                  <a:lnTo>
                    <a:pt x="30" y="0"/>
                  </a:lnTo>
                  <a:lnTo>
                    <a:pt x="0" y="28"/>
                  </a:lnTo>
                  <a:lnTo>
                    <a:pt x="36" y="59"/>
                  </a:lnTo>
                  <a:lnTo>
                    <a:pt x="66"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5" name="Freeform 104"/>
            <p:cNvSpPr/>
            <p:nvPr/>
          </p:nvSpPr>
          <p:spPr bwMode="auto">
            <a:xfrm>
              <a:off x="4949730" y="2131483"/>
              <a:ext cx="212746" cy="368230"/>
            </a:xfrm>
            <a:custGeom>
              <a:avLst/>
              <a:gdLst>
                <a:gd name="T0" fmla="*/ 55 w 105"/>
                <a:gd name="T1" fmla="*/ 163 h 163"/>
                <a:gd name="T2" fmla="*/ 81 w 105"/>
                <a:gd name="T3" fmla="*/ 131 h 163"/>
                <a:gd name="T4" fmla="*/ 81 w 105"/>
                <a:gd name="T5" fmla="*/ 127 h 163"/>
                <a:gd name="T6" fmla="*/ 85 w 105"/>
                <a:gd name="T7" fmla="*/ 127 h 163"/>
                <a:gd name="T8" fmla="*/ 87 w 105"/>
                <a:gd name="T9" fmla="*/ 127 h 163"/>
                <a:gd name="T10" fmla="*/ 105 w 105"/>
                <a:gd name="T11" fmla="*/ 127 h 163"/>
                <a:gd name="T12" fmla="*/ 105 w 105"/>
                <a:gd name="T13" fmla="*/ 77 h 163"/>
                <a:gd name="T14" fmla="*/ 81 w 105"/>
                <a:gd name="T15" fmla="*/ 77 h 163"/>
                <a:gd name="T16" fmla="*/ 81 w 105"/>
                <a:gd name="T17" fmla="*/ 30 h 163"/>
                <a:gd name="T18" fmla="*/ 69 w 105"/>
                <a:gd name="T19" fmla="*/ 30 h 163"/>
                <a:gd name="T20" fmla="*/ 69 w 105"/>
                <a:gd name="T21" fmla="*/ 0 h 163"/>
                <a:gd name="T22" fmla="*/ 43 w 105"/>
                <a:gd name="T23" fmla="*/ 0 h 163"/>
                <a:gd name="T24" fmla="*/ 43 w 105"/>
                <a:gd name="T25" fmla="*/ 30 h 163"/>
                <a:gd name="T26" fmla="*/ 32 w 105"/>
                <a:gd name="T27" fmla="*/ 30 h 163"/>
                <a:gd name="T28" fmla="*/ 32 w 105"/>
                <a:gd name="T29" fmla="*/ 77 h 163"/>
                <a:gd name="T30" fmla="*/ 0 w 105"/>
                <a:gd name="T31" fmla="*/ 77 h 163"/>
                <a:gd name="T32" fmla="*/ 0 w 105"/>
                <a:gd name="T33" fmla="*/ 127 h 163"/>
                <a:gd name="T34" fmla="*/ 32 w 105"/>
                <a:gd name="T35" fmla="*/ 127 h 163"/>
                <a:gd name="T36" fmla="*/ 32 w 105"/>
                <a:gd name="T37" fmla="*/ 139 h 163"/>
                <a:gd name="T38" fmla="*/ 55 w 105"/>
                <a:gd name="T39"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63">
                  <a:moveTo>
                    <a:pt x="55" y="163"/>
                  </a:moveTo>
                  <a:lnTo>
                    <a:pt x="81" y="131"/>
                  </a:lnTo>
                  <a:lnTo>
                    <a:pt x="81" y="127"/>
                  </a:lnTo>
                  <a:lnTo>
                    <a:pt x="85" y="127"/>
                  </a:lnTo>
                  <a:lnTo>
                    <a:pt x="87" y="127"/>
                  </a:lnTo>
                  <a:lnTo>
                    <a:pt x="105" y="127"/>
                  </a:lnTo>
                  <a:lnTo>
                    <a:pt x="105" y="77"/>
                  </a:lnTo>
                  <a:lnTo>
                    <a:pt x="81" y="77"/>
                  </a:lnTo>
                  <a:lnTo>
                    <a:pt x="81" y="30"/>
                  </a:lnTo>
                  <a:lnTo>
                    <a:pt x="69" y="30"/>
                  </a:lnTo>
                  <a:lnTo>
                    <a:pt x="69" y="0"/>
                  </a:lnTo>
                  <a:lnTo>
                    <a:pt x="43" y="0"/>
                  </a:lnTo>
                  <a:lnTo>
                    <a:pt x="43" y="30"/>
                  </a:lnTo>
                  <a:lnTo>
                    <a:pt x="32" y="30"/>
                  </a:lnTo>
                  <a:lnTo>
                    <a:pt x="32" y="77"/>
                  </a:lnTo>
                  <a:lnTo>
                    <a:pt x="0" y="77"/>
                  </a:lnTo>
                  <a:lnTo>
                    <a:pt x="0" y="127"/>
                  </a:lnTo>
                  <a:lnTo>
                    <a:pt x="32" y="127"/>
                  </a:lnTo>
                  <a:lnTo>
                    <a:pt x="32" y="139"/>
                  </a:lnTo>
                  <a:lnTo>
                    <a:pt x="55"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6" name="Freeform 105"/>
            <p:cNvSpPr>
              <a:spLocks noEditPoints="1"/>
            </p:cNvSpPr>
            <p:nvPr/>
          </p:nvSpPr>
          <p:spPr bwMode="auto">
            <a:xfrm>
              <a:off x="4755219" y="2445495"/>
              <a:ext cx="289740" cy="354675"/>
            </a:xfrm>
            <a:custGeom>
              <a:avLst/>
              <a:gdLst>
                <a:gd name="T0" fmla="*/ 114 w 143"/>
                <a:gd name="T1" fmla="*/ 147 h 157"/>
                <a:gd name="T2" fmla="*/ 114 w 143"/>
                <a:gd name="T3" fmla="*/ 147 h 157"/>
                <a:gd name="T4" fmla="*/ 114 w 143"/>
                <a:gd name="T5" fmla="*/ 143 h 157"/>
                <a:gd name="T6" fmla="*/ 116 w 143"/>
                <a:gd name="T7" fmla="*/ 139 h 157"/>
                <a:gd name="T8" fmla="*/ 118 w 143"/>
                <a:gd name="T9" fmla="*/ 139 h 157"/>
                <a:gd name="T10" fmla="*/ 143 w 143"/>
                <a:gd name="T11" fmla="*/ 109 h 157"/>
                <a:gd name="T12" fmla="*/ 114 w 143"/>
                <a:gd name="T13" fmla="*/ 79 h 157"/>
                <a:gd name="T14" fmla="*/ 114 w 143"/>
                <a:gd name="T15" fmla="*/ 67 h 157"/>
                <a:gd name="T16" fmla="*/ 143 w 143"/>
                <a:gd name="T17" fmla="*/ 32 h 157"/>
                <a:gd name="T18" fmla="*/ 112 w 143"/>
                <a:gd name="T19" fmla="*/ 0 h 157"/>
                <a:gd name="T20" fmla="*/ 88 w 143"/>
                <a:gd name="T21" fmla="*/ 0 h 157"/>
                <a:gd name="T22" fmla="*/ 112 w 143"/>
                <a:gd name="T23" fmla="*/ 22 h 157"/>
                <a:gd name="T24" fmla="*/ 112 w 143"/>
                <a:gd name="T25" fmla="*/ 22 h 157"/>
                <a:gd name="T26" fmla="*/ 112 w 143"/>
                <a:gd name="T27" fmla="*/ 22 h 157"/>
                <a:gd name="T28" fmla="*/ 112 w 143"/>
                <a:gd name="T29" fmla="*/ 36 h 157"/>
                <a:gd name="T30" fmla="*/ 112 w 143"/>
                <a:gd name="T31" fmla="*/ 38 h 157"/>
                <a:gd name="T32" fmla="*/ 90 w 143"/>
                <a:gd name="T33" fmla="*/ 59 h 157"/>
                <a:gd name="T34" fmla="*/ 54 w 143"/>
                <a:gd name="T35" fmla="*/ 59 h 157"/>
                <a:gd name="T36" fmla="*/ 30 w 143"/>
                <a:gd name="T37" fmla="*/ 38 h 157"/>
                <a:gd name="T38" fmla="*/ 8 w 143"/>
                <a:gd name="T39" fmla="*/ 59 h 157"/>
                <a:gd name="T40" fmla="*/ 20 w 143"/>
                <a:gd name="T41" fmla="*/ 59 h 157"/>
                <a:gd name="T42" fmla="*/ 20 w 143"/>
                <a:gd name="T43" fmla="*/ 145 h 157"/>
                <a:gd name="T44" fmla="*/ 0 w 143"/>
                <a:gd name="T45" fmla="*/ 145 h 157"/>
                <a:gd name="T46" fmla="*/ 0 w 143"/>
                <a:gd name="T47" fmla="*/ 157 h 157"/>
                <a:gd name="T48" fmla="*/ 114 w 143"/>
                <a:gd name="T49" fmla="*/ 157 h 157"/>
                <a:gd name="T50" fmla="*/ 114 w 143"/>
                <a:gd name="T51" fmla="*/ 153 h 157"/>
                <a:gd name="T52" fmla="*/ 114 w 143"/>
                <a:gd name="T53" fmla="*/ 147 h 157"/>
                <a:gd name="T54" fmla="*/ 102 w 143"/>
                <a:gd name="T55" fmla="*/ 71 h 157"/>
                <a:gd name="T56" fmla="*/ 102 w 143"/>
                <a:gd name="T57" fmla="*/ 137 h 157"/>
                <a:gd name="T58" fmla="*/ 34 w 143"/>
                <a:gd name="T59" fmla="*/ 137 h 157"/>
                <a:gd name="T60" fmla="*/ 34 w 143"/>
                <a:gd name="T61" fmla="*/ 71 h 157"/>
                <a:gd name="T62" fmla="*/ 102 w 143"/>
                <a:gd name="T63"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57">
                  <a:moveTo>
                    <a:pt x="114" y="147"/>
                  </a:moveTo>
                  <a:lnTo>
                    <a:pt x="114" y="147"/>
                  </a:lnTo>
                  <a:lnTo>
                    <a:pt x="114" y="143"/>
                  </a:lnTo>
                  <a:lnTo>
                    <a:pt x="116" y="139"/>
                  </a:lnTo>
                  <a:lnTo>
                    <a:pt x="118" y="139"/>
                  </a:lnTo>
                  <a:lnTo>
                    <a:pt x="143" y="109"/>
                  </a:lnTo>
                  <a:lnTo>
                    <a:pt x="114" y="79"/>
                  </a:lnTo>
                  <a:lnTo>
                    <a:pt x="114" y="67"/>
                  </a:lnTo>
                  <a:lnTo>
                    <a:pt x="143" y="32"/>
                  </a:lnTo>
                  <a:lnTo>
                    <a:pt x="112" y="0"/>
                  </a:lnTo>
                  <a:lnTo>
                    <a:pt x="88" y="0"/>
                  </a:lnTo>
                  <a:lnTo>
                    <a:pt x="112" y="22"/>
                  </a:lnTo>
                  <a:lnTo>
                    <a:pt x="112" y="22"/>
                  </a:lnTo>
                  <a:lnTo>
                    <a:pt x="112" y="22"/>
                  </a:lnTo>
                  <a:lnTo>
                    <a:pt x="112" y="36"/>
                  </a:lnTo>
                  <a:lnTo>
                    <a:pt x="112" y="38"/>
                  </a:lnTo>
                  <a:lnTo>
                    <a:pt x="90" y="59"/>
                  </a:lnTo>
                  <a:lnTo>
                    <a:pt x="54" y="59"/>
                  </a:lnTo>
                  <a:lnTo>
                    <a:pt x="30" y="38"/>
                  </a:lnTo>
                  <a:lnTo>
                    <a:pt x="8" y="59"/>
                  </a:lnTo>
                  <a:lnTo>
                    <a:pt x="20" y="59"/>
                  </a:lnTo>
                  <a:lnTo>
                    <a:pt x="20" y="145"/>
                  </a:lnTo>
                  <a:lnTo>
                    <a:pt x="0" y="145"/>
                  </a:lnTo>
                  <a:lnTo>
                    <a:pt x="0" y="157"/>
                  </a:lnTo>
                  <a:lnTo>
                    <a:pt x="114" y="157"/>
                  </a:lnTo>
                  <a:lnTo>
                    <a:pt x="114" y="153"/>
                  </a:lnTo>
                  <a:lnTo>
                    <a:pt x="114" y="147"/>
                  </a:lnTo>
                  <a:close/>
                  <a:moveTo>
                    <a:pt x="102" y="71"/>
                  </a:moveTo>
                  <a:lnTo>
                    <a:pt x="102" y="137"/>
                  </a:lnTo>
                  <a:lnTo>
                    <a:pt x="34" y="137"/>
                  </a:lnTo>
                  <a:lnTo>
                    <a:pt x="34" y="71"/>
                  </a:lnTo>
                  <a:lnTo>
                    <a:pt x="10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7" name="Freeform 106"/>
            <p:cNvSpPr/>
            <p:nvPr/>
          </p:nvSpPr>
          <p:spPr bwMode="auto">
            <a:xfrm>
              <a:off x="5492738" y="2445495"/>
              <a:ext cx="214772" cy="411152"/>
            </a:xfrm>
            <a:custGeom>
              <a:avLst/>
              <a:gdLst>
                <a:gd name="T0" fmla="*/ 106 w 106"/>
                <a:gd name="T1" fmla="*/ 0 h 182"/>
                <a:gd name="T2" fmla="*/ 106 w 106"/>
                <a:gd name="T3" fmla="*/ 0 h 182"/>
                <a:gd name="T4" fmla="*/ 40 w 106"/>
                <a:gd name="T5" fmla="*/ 0 h 182"/>
                <a:gd name="T6" fmla="*/ 36 w 106"/>
                <a:gd name="T7" fmla="*/ 0 h 182"/>
                <a:gd name="T8" fmla="*/ 0 w 106"/>
                <a:gd name="T9" fmla="*/ 30 h 182"/>
                <a:gd name="T10" fmla="*/ 32 w 106"/>
                <a:gd name="T11" fmla="*/ 59 h 182"/>
                <a:gd name="T12" fmla="*/ 40 w 106"/>
                <a:gd name="T13" fmla="*/ 59 h 182"/>
                <a:gd name="T14" fmla="*/ 40 w 106"/>
                <a:gd name="T15" fmla="*/ 95 h 182"/>
                <a:gd name="T16" fmla="*/ 40 w 106"/>
                <a:gd name="T17" fmla="*/ 117 h 182"/>
                <a:gd name="T18" fmla="*/ 40 w 106"/>
                <a:gd name="T19" fmla="*/ 182 h 182"/>
                <a:gd name="T20" fmla="*/ 52 w 106"/>
                <a:gd name="T21" fmla="*/ 182 h 182"/>
                <a:gd name="T22" fmla="*/ 52 w 106"/>
                <a:gd name="T23" fmla="*/ 117 h 182"/>
                <a:gd name="T24" fmla="*/ 58 w 106"/>
                <a:gd name="T25" fmla="*/ 117 h 182"/>
                <a:gd name="T26" fmla="*/ 58 w 106"/>
                <a:gd name="T27" fmla="*/ 182 h 182"/>
                <a:gd name="T28" fmla="*/ 70 w 106"/>
                <a:gd name="T29" fmla="*/ 182 h 182"/>
                <a:gd name="T30" fmla="*/ 70 w 106"/>
                <a:gd name="T31" fmla="*/ 117 h 182"/>
                <a:gd name="T32" fmla="*/ 76 w 106"/>
                <a:gd name="T33" fmla="*/ 117 h 182"/>
                <a:gd name="T34" fmla="*/ 76 w 106"/>
                <a:gd name="T35" fmla="*/ 182 h 182"/>
                <a:gd name="T36" fmla="*/ 88 w 106"/>
                <a:gd name="T37" fmla="*/ 182 h 182"/>
                <a:gd name="T38" fmla="*/ 88 w 106"/>
                <a:gd name="T39" fmla="*/ 117 h 182"/>
                <a:gd name="T40" fmla="*/ 96 w 106"/>
                <a:gd name="T41" fmla="*/ 117 h 182"/>
                <a:gd name="T42" fmla="*/ 96 w 106"/>
                <a:gd name="T43" fmla="*/ 182 h 182"/>
                <a:gd name="T44" fmla="*/ 106 w 106"/>
                <a:gd name="T45" fmla="*/ 182 h 182"/>
                <a:gd name="T46" fmla="*/ 106 w 106"/>
                <a:gd name="T47" fmla="*/ 117 h 182"/>
                <a:gd name="T48" fmla="*/ 106 w 106"/>
                <a:gd name="T49" fmla="*/ 117 h 182"/>
                <a:gd name="T50" fmla="*/ 106 w 106"/>
                <a:gd name="T5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82">
                  <a:moveTo>
                    <a:pt x="106" y="0"/>
                  </a:moveTo>
                  <a:lnTo>
                    <a:pt x="106" y="0"/>
                  </a:lnTo>
                  <a:lnTo>
                    <a:pt x="40" y="0"/>
                  </a:lnTo>
                  <a:lnTo>
                    <a:pt x="36" y="0"/>
                  </a:lnTo>
                  <a:lnTo>
                    <a:pt x="0" y="30"/>
                  </a:lnTo>
                  <a:lnTo>
                    <a:pt x="32" y="59"/>
                  </a:lnTo>
                  <a:lnTo>
                    <a:pt x="40" y="59"/>
                  </a:lnTo>
                  <a:lnTo>
                    <a:pt x="40" y="95"/>
                  </a:lnTo>
                  <a:lnTo>
                    <a:pt x="40" y="117"/>
                  </a:lnTo>
                  <a:lnTo>
                    <a:pt x="40" y="182"/>
                  </a:lnTo>
                  <a:lnTo>
                    <a:pt x="52" y="182"/>
                  </a:lnTo>
                  <a:lnTo>
                    <a:pt x="52" y="117"/>
                  </a:lnTo>
                  <a:lnTo>
                    <a:pt x="58" y="117"/>
                  </a:lnTo>
                  <a:lnTo>
                    <a:pt x="58" y="182"/>
                  </a:lnTo>
                  <a:lnTo>
                    <a:pt x="70" y="182"/>
                  </a:lnTo>
                  <a:lnTo>
                    <a:pt x="70" y="117"/>
                  </a:lnTo>
                  <a:lnTo>
                    <a:pt x="76" y="117"/>
                  </a:lnTo>
                  <a:lnTo>
                    <a:pt x="76" y="182"/>
                  </a:lnTo>
                  <a:lnTo>
                    <a:pt x="88" y="182"/>
                  </a:lnTo>
                  <a:lnTo>
                    <a:pt x="88" y="117"/>
                  </a:lnTo>
                  <a:lnTo>
                    <a:pt x="96" y="117"/>
                  </a:lnTo>
                  <a:lnTo>
                    <a:pt x="96" y="182"/>
                  </a:lnTo>
                  <a:lnTo>
                    <a:pt x="106" y="182"/>
                  </a:lnTo>
                  <a:lnTo>
                    <a:pt x="106" y="117"/>
                  </a:lnTo>
                  <a:lnTo>
                    <a:pt x="106" y="117"/>
                  </a:lnTo>
                  <a:lnTo>
                    <a:pt x="10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8" name="Rectangle 107"/>
            <p:cNvSpPr>
              <a:spLocks noChangeArrowheads="1"/>
            </p:cNvSpPr>
            <p:nvPr/>
          </p:nvSpPr>
          <p:spPr bwMode="auto">
            <a:xfrm>
              <a:off x="8797389"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9" name="Freeform 108"/>
            <p:cNvSpPr/>
            <p:nvPr/>
          </p:nvSpPr>
          <p:spPr bwMode="auto">
            <a:xfrm>
              <a:off x="8621113"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5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5"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0" name="Rectangle 109"/>
            <p:cNvSpPr>
              <a:spLocks noChangeArrowheads="1"/>
            </p:cNvSpPr>
            <p:nvPr/>
          </p:nvSpPr>
          <p:spPr bwMode="auto">
            <a:xfrm>
              <a:off x="920059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1" name="Freeform 110"/>
            <p:cNvSpPr/>
            <p:nvPr/>
          </p:nvSpPr>
          <p:spPr bwMode="auto">
            <a:xfrm>
              <a:off x="9024318"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4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4"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2" name="Rectangle 111"/>
            <p:cNvSpPr>
              <a:spLocks noChangeArrowheads="1"/>
            </p:cNvSpPr>
            <p:nvPr/>
          </p:nvSpPr>
          <p:spPr bwMode="auto">
            <a:xfrm>
              <a:off x="9601770" y="4259531"/>
              <a:ext cx="46602"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3" name="Freeform 112"/>
            <p:cNvSpPr/>
            <p:nvPr/>
          </p:nvSpPr>
          <p:spPr bwMode="auto">
            <a:xfrm>
              <a:off x="9427521"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8" y="68"/>
                  </a:lnTo>
                  <a:lnTo>
                    <a:pt x="16" y="123"/>
                  </a:lnTo>
                  <a:lnTo>
                    <a:pt x="54" y="123"/>
                  </a:lnTo>
                  <a:lnTo>
                    <a:pt x="0" y="175"/>
                  </a:lnTo>
                  <a:lnTo>
                    <a:pt x="86"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4" name="Rectangle 113"/>
            <p:cNvSpPr>
              <a:spLocks noChangeArrowheads="1"/>
            </p:cNvSpPr>
            <p:nvPr/>
          </p:nvSpPr>
          <p:spPr bwMode="auto">
            <a:xfrm>
              <a:off x="10004975"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5" name="Freeform 114"/>
            <p:cNvSpPr/>
            <p:nvPr/>
          </p:nvSpPr>
          <p:spPr bwMode="auto">
            <a:xfrm>
              <a:off x="9830726"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6" name="Rectangle 115"/>
            <p:cNvSpPr>
              <a:spLocks noChangeArrowheads="1"/>
            </p:cNvSpPr>
            <p:nvPr/>
          </p:nvSpPr>
          <p:spPr bwMode="auto">
            <a:xfrm>
              <a:off x="10408178"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7" name="Freeform 116"/>
            <p:cNvSpPr/>
            <p:nvPr/>
          </p:nvSpPr>
          <p:spPr bwMode="auto">
            <a:xfrm>
              <a:off x="10233929" y="3864194"/>
              <a:ext cx="399152" cy="395339"/>
            </a:xfrm>
            <a:custGeom>
              <a:avLst/>
              <a:gdLst>
                <a:gd name="T0" fmla="*/ 197 w 197"/>
                <a:gd name="T1" fmla="*/ 175 h 175"/>
                <a:gd name="T2" fmla="*/ 145 w 197"/>
                <a:gd name="T3" fmla="*/ 123 h 175"/>
                <a:gd name="T4" fmla="*/ 183 w 197"/>
                <a:gd name="T5" fmla="*/ 123 h 175"/>
                <a:gd name="T6" fmla="*/ 128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8"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8" name="Rectangle 117"/>
            <p:cNvSpPr>
              <a:spLocks noChangeArrowheads="1"/>
            </p:cNvSpPr>
            <p:nvPr/>
          </p:nvSpPr>
          <p:spPr bwMode="auto">
            <a:xfrm>
              <a:off x="1081138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9" name="Freeform 118"/>
            <p:cNvSpPr/>
            <p:nvPr/>
          </p:nvSpPr>
          <p:spPr bwMode="auto">
            <a:xfrm>
              <a:off x="10637133" y="3864194"/>
              <a:ext cx="399152" cy="395339"/>
            </a:xfrm>
            <a:custGeom>
              <a:avLst/>
              <a:gdLst>
                <a:gd name="T0" fmla="*/ 197 w 197"/>
                <a:gd name="T1" fmla="*/ 175 h 175"/>
                <a:gd name="T2" fmla="*/ 144 w 197"/>
                <a:gd name="T3" fmla="*/ 123 h 175"/>
                <a:gd name="T4" fmla="*/ 183 w 197"/>
                <a:gd name="T5" fmla="*/ 123 h 175"/>
                <a:gd name="T6" fmla="*/ 128 w 197"/>
                <a:gd name="T7" fmla="*/ 68 h 175"/>
                <a:gd name="T8" fmla="*/ 166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4" y="123"/>
                  </a:lnTo>
                  <a:lnTo>
                    <a:pt x="183" y="123"/>
                  </a:lnTo>
                  <a:lnTo>
                    <a:pt x="128" y="68"/>
                  </a:lnTo>
                  <a:lnTo>
                    <a:pt x="166"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3" name="Oval 130"/>
            <p:cNvSpPr>
              <a:spLocks noChangeArrowheads="1"/>
            </p:cNvSpPr>
            <p:nvPr/>
          </p:nvSpPr>
          <p:spPr bwMode="auto">
            <a:xfrm>
              <a:off x="10580150" y="2543840"/>
              <a:ext cx="270933" cy="273051"/>
            </a:xfrm>
            <a:prstGeom prst="ellipse">
              <a:avLst/>
            </a:pr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4" name="Freeform 131"/>
            <p:cNvSpPr/>
            <p:nvPr/>
          </p:nvSpPr>
          <p:spPr bwMode="auto">
            <a:xfrm>
              <a:off x="10656350" y="2380856"/>
              <a:ext cx="95251" cy="224367"/>
            </a:xfrm>
            <a:custGeom>
              <a:avLst/>
              <a:gdLst>
                <a:gd name="T0" fmla="*/ 24 w 45"/>
                <a:gd name="T1" fmla="*/ 106 h 106"/>
                <a:gd name="T2" fmla="*/ 24 w 45"/>
                <a:gd name="T3" fmla="*/ 106 h 106"/>
                <a:gd name="T4" fmla="*/ 0 w 45"/>
                <a:gd name="T5" fmla="*/ 0 h 106"/>
                <a:gd name="T6" fmla="*/ 45 w 45"/>
                <a:gd name="T7" fmla="*/ 0 h 106"/>
                <a:gd name="T8" fmla="*/ 24 w 45"/>
                <a:gd name="T9" fmla="*/ 106 h 106"/>
              </a:gdLst>
              <a:ahLst/>
              <a:cxnLst>
                <a:cxn ang="0">
                  <a:pos x="T0" y="T1"/>
                </a:cxn>
                <a:cxn ang="0">
                  <a:pos x="T2" y="T3"/>
                </a:cxn>
                <a:cxn ang="0">
                  <a:pos x="T4" y="T5"/>
                </a:cxn>
                <a:cxn ang="0">
                  <a:pos x="T6" y="T7"/>
                </a:cxn>
                <a:cxn ang="0">
                  <a:pos x="T8" y="T9"/>
                </a:cxn>
              </a:cxnLst>
              <a:rect l="0" t="0" r="r" b="b"/>
              <a:pathLst>
                <a:path w="45" h="106">
                  <a:moveTo>
                    <a:pt x="24" y="106"/>
                  </a:moveTo>
                  <a:lnTo>
                    <a:pt x="24" y="106"/>
                  </a:lnTo>
                  <a:lnTo>
                    <a:pt x="0" y="0"/>
                  </a:lnTo>
                  <a:lnTo>
                    <a:pt x="45" y="0"/>
                  </a:lnTo>
                  <a:lnTo>
                    <a:pt x="24" y="106"/>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5" name="Freeform 132"/>
            <p:cNvSpPr/>
            <p:nvPr/>
          </p:nvSpPr>
          <p:spPr bwMode="auto">
            <a:xfrm>
              <a:off x="10465850" y="2427423"/>
              <a:ext cx="179917" cy="207433"/>
            </a:xfrm>
            <a:custGeom>
              <a:avLst/>
              <a:gdLst>
                <a:gd name="T0" fmla="*/ 85 w 85"/>
                <a:gd name="T1" fmla="*/ 98 h 98"/>
                <a:gd name="T2" fmla="*/ 85 w 85"/>
                <a:gd name="T3" fmla="*/ 98 h 98"/>
                <a:gd name="T4" fmla="*/ 0 w 85"/>
                <a:gd name="T5" fmla="*/ 29 h 98"/>
                <a:gd name="T6" fmla="*/ 35 w 85"/>
                <a:gd name="T7" fmla="*/ 0 h 98"/>
                <a:gd name="T8" fmla="*/ 85 w 85"/>
                <a:gd name="T9" fmla="*/ 98 h 98"/>
              </a:gdLst>
              <a:ahLst/>
              <a:cxnLst>
                <a:cxn ang="0">
                  <a:pos x="T0" y="T1"/>
                </a:cxn>
                <a:cxn ang="0">
                  <a:pos x="T2" y="T3"/>
                </a:cxn>
                <a:cxn ang="0">
                  <a:pos x="T4" y="T5"/>
                </a:cxn>
                <a:cxn ang="0">
                  <a:pos x="T6" y="T7"/>
                </a:cxn>
                <a:cxn ang="0">
                  <a:pos x="T8" y="T9"/>
                </a:cxn>
              </a:cxnLst>
              <a:rect l="0" t="0" r="r" b="b"/>
              <a:pathLst>
                <a:path w="85" h="98">
                  <a:moveTo>
                    <a:pt x="85" y="98"/>
                  </a:moveTo>
                  <a:lnTo>
                    <a:pt x="85" y="98"/>
                  </a:lnTo>
                  <a:lnTo>
                    <a:pt x="0" y="29"/>
                  </a:lnTo>
                  <a:lnTo>
                    <a:pt x="35" y="0"/>
                  </a:lnTo>
                  <a:lnTo>
                    <a:pt x="85" y="98"/>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6" name="Freeform 133"/>
            <p:cNvSpPr/>
            <p:nvPr/>
          </p:nvSpPr>
          <p:spPr bwMode="auto">
            <a:xfrm>
              <a:off x="10404466" y="2598873"/>
              <a:ext cx="226484" cy="91017"/>
            </a:xfrm>
            <a:custGeom>
              <a:avLst/>
              <a:gdLst>
                <a:gd name="T0" fmla="*/ 107 w 107"/>
                <a:gd name="T1" fmla="*/ 41 h 43"/>
                <a:gd name="T2" fmla="*/ 107 w 107"/>
                <a:gd name="T3" fmla="*/ 41 h 43"/>
                <a:gd name="T4" fmla="*/ 0 w 107"/>
                <a:gd name="T5" fmla="*/ 43 h 43"/>
                <a:gd name="T6" fmla="*/ 7 w 107"/>
                <a:gd name="T7" fmla="*/ 0 h 43"/>
                <a:gd name="T8" fmla="*/ 107 w 107"/>
                <a:gd name="T9" fmla="*/ 41 h 43"/>
              </a:gdLst>
              <a:ahLst/>
              <a:cxnLst>
                <a:cxn ang="0">
                  <a:pos x="T0" y="T1"/>
                </a:cxn>
                <a:cxn ang="0">
                  <a:pos x="T2" y="T3"/>
                </a:cxn>
                <a:cxn ang="0">
                  <a:pos x="T4" y="T5"/>
                </a:cxn>
                <a:cxn ang="0">
                  <a:pos x="T6" y="T7"/>
                </a:cxn>
                <a:cxn ang="0">
                  <a:pos x="T8" y="T9"/>
                </a:cxn>
              </a:cxnLst>
              <a:rect l="0" t="0" r="r" b="b"/>
              <a:pathLst>
                <a:path w="107" h="43">
                  <a:moveTo>
                    <a:pt x="107" y="41"/>
                  </a:moveTo>
                  <a:lnTo>
                    <a:pt x="107" y="41"/>
                  </a:lnTo>
                  <a:lnTo>
                    <a:pt x="0" y="43"/>
                  </a:lnTo>
                  <a:lnTo>
                    <a:pt x="7" y="0"/>
                  </a:lnTo>
                  <a:lnTo>
                    <a:pt x="107" y="41"/>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7" name="Freeform 134"/>
            <p:cNvSpPr/>
            <p:nvPr/>
          </p:nvSpPr>
          <p:spPr bwMode="auto">
            <a:xfrm>
              <a:off x="10436217" y="2736456"/>
              <a:ext cx="213784" cy="156633"/>
            </a:xfrm>
            <a:custGeom>
              <a:avLst/>
              <a:gdLst>
                <a:gd name="T0" fmla="*/ 101 w 101"/>
                <a:gd name="T1" fmla="*/ 0 h 74"/>
                <a:gd name="T2" fmla="*/ 101 w 101"/>
                <a:gd name="T3" fmla="*/ 0 h 74"/>
                <a:gd name="T4" fmla="*/ 21 w 101"/>
                <a:gd name="T5" fmla="*/ 74 h 74"/>
                <a:gd name="T6" fmla="*/ 0 w 101"/>
                <a:gd name="T7" fmla="*/ 36 h 74"/>
                <a:gd name="T8" fmla="*/ 101 w 101"/>
                <a:gd name="T9" fmla="*/ 0 h 74"/>
              </a:gdLst>
              <a:ahLst/>
              <a:cxnLst>
                <a:cxn ang="0">
                  <a:pos x="T0" y="T1"/>
                </a:cxn>
                <a:cxn ang="0">
                  <a:pos x="T2" y="T3"/>
                </a:cxn>
                <a:cxn ang="0">
                  <a:pos x="T4" y="T5"/>
                </a:cxn>
                <a:cxn ang="0">
                  <a:pos x="T6" y="T7"/>
                </a:cxn>
                <a:cxn ang="0">
                  <a:pos x="T8" y="T9"/>
                </a:cxn>
              </a:cxnLst>
              <a:rect l="0" t="0" r="r" b="b"/>
              <a:pathLst>
                <a:path w="101" h="74">
                  <a:moveTo>
                    <a:pt x="101" y="0"/>
                  </a:moveTo>
                  <a:lnTo>
                    <a:pt x="101" y="0"/>
                  </a:lnTo>
                  <a:lnTo>
                    <a:pt x="21" y="74"/>
                  </a:lnTo>
                  <a:lnTo>
                    <a:pt x="0" y="36"/>
                  </a:lnTo>
                  <a:lnTo>
                    <a:pt x="101" y="0"/>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8" name="Freeform 135"/>
            <p:cNvSpPr/>
            <p:nvPr/>
          </p:nvSpPr>
          <p:spPr bwMode="auto">
            <a:xfrm>
              <a:off x="10575917" y="2766089"/>
              <a:ext cx="120651" cy="232833"/>
            </a:xfrm>
            <a:custGeom>
              <a:avLst/>
              <a:gdLst>
                <a:gd name="T0" fmla="*/ 57 w 57"/>
                <a:gd name="T1" fmla="*/ 0 h 110"/>
                <a:gd name="T2" fmla="*/ 57 w 57"/>
                <a:gd name="T3" fmla="*/ 0 h 110"/>
                <a:gd name="T4" fmla="*/ 43 w 57"/>
                <a:gd name="T5" fmla="*/ 110 h 110"/>
                <a:gd name="T6" fmla="*/ 0 w 57"/>
                <a:gd name="T7" fmla="*/ 94 h 110"/>
                <a:gd name="T8" fmla="*/ 57 w 57"/>
                <a:gd name="T9" fmla="*/ 0 h 110"/>
              </a:gdLst>
              <a:ahLst/>
              <a:cxnLst>
                <a:cxn ang="0">
                  <a:pos x="T0" y="T1"/>
                </a:cxn>
                <a:cxn ang="0">
                  <a:pos x="T2" y="T3"/>
                </a:cxn>
                <a:cxn ang="0">
                  <a:pos x="T4" y="T5"/>
                </a:cxn>
                <a:cxn ang="0">
                  <a:pos x="T6" y="T7"/>
                </a:cxn>
                <a:cxn ang="0">
                  <a:pos x="T8" y="T9"/>
                </a:cxn>
              </a:cxnLst>
              <a:rect l="0" t="0" r="r" b="b"/>
              <a:pathLst>
                <a:path w="57" h="110">
                  <a:moveTo>
                    <a:pt x="57" y="0"/>
                  </a:moveTo>
                  <a:lnTo>
                    <a:pt x="57" y="0"/>
                  </a:lnTo>
                  <a:lnTo>
                    <a:pt x="43" y="110"/>
                  </a:lnTo>
                  <a:lnTo>
                    <a:pt x="0" y="94"/>
                  </a:lnTo>
                  <a:lnTo>
                    <a:pt x="57" y="0"/>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9" name="Freeform 136"/>
            <p:cNvSpPr/>
            <p:nvPr/>
          </p:nvSpPr>
          <p:spPr bwMode="auto">
            <a:xfrm>
              <a:off x="10770650" y="2761856"/>
              <a:ext cx="120651" cy="228600"/>
            </a:xfrm>
            <a:custGeom>
              <a:avLst/>
              <a:gdLst>
                <a:gd name="T0" fmla="*/ 0 w 57"/>
                <a:gd name="T1" fmla="*/ 0 h 108"/>
                <a:gd name="T2" fmla="*/ 0 w 57"/>
                <a:gd name="T3" fmla="*/ 0 h 108"/>
                <a:gd name="T4" fmla="*/ 57 w 57"/>
                <a:gd name="T5" fmla="*/ 91 h 108"/>
                <a:gd name="T6" fmla="*/ 15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5" y="108"/>
                  </a:lnTo>
                  <a:lnTo>
                    <a:pt x="0" y="0"/>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0" name="Freeform 137"/>
            <p:cNvSpPr/>
            <p:nvPr/>
          </p:nvSpPr>
          <p:spPr bwMode="auto">
            <a:xfrm>
              <a:off x="10802400" y="2721640"/>
              <a:ext cx="224367" cy="135467"/>
            </a:xfrm>
            <a:custGeom>
              <a:avLst/>
              <a:gdLst>
                <a:gd name="T0" fmla="*/ 0 w 106"/>
                <a:gd name="T1" fmla="*/ 0 h 64"/>
                <a:gd name="T2" fmla="*/ 0 w 106"/>
                <a:gd name="T3" fmla="*/ 0 h 64"/>
                <a:gd name="T4" fmla="*/ 106 w 106"/>
                <a:gd name="T5" fmla="*/ 26 h 64"/>
                <a:gd name="T6" fmla="*/ 87 w 106"/>
                <a:gd name="T7" fmla="*/ 64 h 64"/>
                <a:gd name="T8" fmla="*/ 0 w 106"/>
                <a:gd name="T9" fmla="*/ 0 h 64"/>
              </a:gdLst>
              <a:ahLst/>
              <a:cxnLst>
                <a:cxn ang="0">
                  <a:pos x="T0" y="T1"/>
                </a:cxn>
                <a:cxn ang="0">
                  <a:pos x="T2" y="T3"/>
                </a:cxn>
                <a:cxn ang="0">
                  <a:pos x="T4" y="T5"/>
                </a:cxn>
                <a:cxn ang="0">
                  <a:pos x="T6" y="T7"/>
                </a:cxn>
                <a:cxn ang="0">
                  <a:pos x="T8" y="T9"/>
                </a:cxn>
              </a:cxnLst>
              <a:rect l="0" t="0" r="r" b="b"/>
              <a:pathLst>
                <a:path w="106" h="64">
                  <a:moveTo>
                    <a:pt x="0" y="0"/>
                  </a:moveTo>
                  <a:lnTo>
                    <a:pt x="0" y="0"/>
                  </a:lnTo>
                  <a:lnTo>
                    <a:pt x="106" y="26"/>
                  </a:lnTo>
                  <a:lnTo>
                    <a:pt x="87" y="64"/>
                  </a:lnTo>
                  <a:lnTo>
                    <a:pt x="0" y="0"/>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1" name="Freeform 138"/>
            <p:cNvSpPr/>
            <p:nvPr/>
          </p:nvSpPr>
          <p:spPr bwMode="auto">
            <a:xfrm>
              <a:off x="10806633" y="2569240"/>
              <a:ext cx="226484" cy="91017"/>
            </a:xfrm>
            <a:custGeom>
              <a:avLst/>
              <a:gdLst>
                <a:gd name="T0" fmla="*/ 0 w 107"/>
                <a:gd name="T1" fmla="*/ 38 h 43"/>
                <a:gd name="T2" fmla="*/ 0 w 107"/>
                <a:gd name="T3" fmla="*/ 38 h 43"/>
                <a:gd name="T4" fmla="*/ 100 w 107"/>
                <a:gd name="T5" fmla="*/ 0 h 43"/>
                <a:gd name="T6" fmla="*/ 107 w 107"/>
                <a:gd name="T7" fmla="*/ 43 h 43"/>
                <a:gd name="T8" fmla="*/ 0 w 107"/>
                <a:gd name="T9" fmla="*/ 38 h 43"/>
              </a:gdLst>
              <a:ahLst/>
              <a:cxnLst>
                <a:cxn ang="0">
                  <a:pos x="T0" y="T1"/>
                </a:cxn>
                <a:cxn ang="0">
                  <a:pos x="T2" y="T3"/>
                </a:cxn>
                <a:cxn ang="0">
                  <a:pos x="T4" y="T5"/>
                </a:cxn>
                <a:cxn ang="0">
                  <a:pos x="T6" y="T7"/>
                </a:cxn>
                <a:cxn ang="0">
                  <a:pos x="T8" y="T9"/>
                </a:cxn>
              </a:cxnLst>
              <a:rect l="0" t="0" r="r" b="b"/>
              <a:pathLst>
                <a:path w="107" h="43">
                  <a:moveTo>
                    <a:pt x="0" y="38"/>
                  </a:moveTo>
                  <a:lnTo>
                    <a:pt x="0" y="38"/>
                  </a:lnTo>
                  <a:lnTo>
                    <a:pt x="100" y="0"/>
                  </a:lnTo>
                  <a:lnTo>
                    <a:pt x="107" y="43"/>
                  </a:lnTo>
                  <a:lnTo>
                    <a:pt x="0" y="38"/>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2" name="Freeform 139"/>
            <p:cNvSpPr/>
            <p:nvPr/>
          </p:nvSpPr>
          <p:spPr bwMode="auto">
            <a:xfrm>
              <a:off x="10766417" y="2406256"/>
              <a:ext cx="179917" cy="203200"/>
            </a:xfrm>
            <a:custGeom>
              <a:avLst/>
              <a:gdLst>
                <a:gd name="T0" fmla="*/ 0 w 85"/>
                <a:gd name="T1" fmla="*/ 96 h 96"/>
                <a:gd name="T2" fmla="*/ 0 w 85"/>
                <a:gd name="T3" fmla="*/ 96 h 96"/>
                <a:gd name="T4" fmla="*/ 52 w 85"/>
                <a:gd name="T5" fmla="*/ 0 h 96"/>
                <a:gd name="T6" fmla="*/ 85 w 85"/>
                <a:gd name="T7" fmla="*/ 29 h 96"/>
                <a:gd name="T8" fmla="*/ 0 w 85"/>
                <a:gd name="T9" fmla="*/ 96 h 96"/>
              </a:gdLst>
              <a:ahLst/>
              <a:cxnLst>
                <a:cxn ang="0">
                  <a:pos x="T0" y="T1"/>
                </a:cxn>
                <a:cxn ang="0">
                  <a:pos x="T2" y="T3"/>
                </a:cxn>
                <a:cxn ang="0">
                  <a:pos x="T4" y="T5"/>
                </a:cxn>
                <a:cxn ang="0">
                  <a:pos x="T6" y="T7"/>
                </a:cxn>
                <a:cxn ang="0">
                  <a:pos x="T8" y="T9"/>
                </a:cxn>
              </a:cxnLst>
              <a:rect l="0" t="0" r="r" b="b"/>
              <a:pathLst>
                <a:path w="85" h="96">
                  <a:moveTo>
                    <a:pt x="0" y="96"/>
                  </a:moveTo>
                  <a:lnTo>
                    <a:pt x="0" y="96"/>
                  </a:lnTo>
                  <a:lnTo>
                    <a:pt x="52" y="0"/>
                  </a:lnTo>
                  <a:lnTo>
                    <a:pt x="85" y="29"/>
                  </a:lnTo>
                  <a:lnTo>
                    <a:pt x="0" y="96"/>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3" name="Freeform 140"/>
            <p:cNvSpPr/>
            <p:nvPr/>
          </p:nvSpPr>
          <p:spPr bwMode="auto">
            <a:xfrm>
              <a:off x="9928217" y="2598873"/>
              <a:ext cx="973667" cy="558801"/>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4" name="Oval 141"/>
            <p:cNvSpPr>
              <a:spLocks noChangeArrowheads="1"/>
            </p:cNvSpPr>
            <p:nvPr/>
          </p:nvSpPr>
          <p:spPr bwMode="auto">
            <a:xfrm>
              <a:off x="6888684" y="2780907"/>
              <a:ext cx="275167" cy="275167"/>
            </a:xfrm>
            <a:prstGeom prst="ellipse">
              <a:avLst/>
            </a:pr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5" name="Freeform 142"/>
            <p:cNvSpPr/>
            <p:nvPr/>
          </p:nvSpPr>
          <p:spPr bwMode="auto">
            <a:xfrm>
              <a:off x="6969117" y="2620040"/>
              <a:ext cx="88900" cy="222251"/>
            </a:xfrm>
            <a:custGeom>
              <a:avLst/>
              <a:gdLst>
                <a:gd name="T0" fmla="*/ 21 w 42"/>
                <a:gd name="T1" fmla="*/ 105 h 105"/>
                <a:gd name="T2" fmla="*/ 21 w 42"/>
                <a:gd name="T3" fmla="*/ 105 h 105"/>
                <a:gd name="T4" fmla="*/ 0 w 42"/>
                <a:gd name="T5" fmla="*/ 0 h 105"/>
                <a:gd name="T6" fmla="*/ 42 w 42"/>
                <a:gd name="T7" fmla="*/ 0 h 105"/>
                <a:gd name="T8" fmla="*/ 21 w 42"/>
                <a:gd name="T9" fmla="*/ 105 h 105"/>
              </a:gdLst>
              <a:ahLst/>
              <a:cxnLst>
                <a:cxn ang="0">
                  <a:pos x="T0" y="T1"/>
                </a:cxn>
                <a:cxn ang="0">
                  <a:pos x="T2" y="T3"/>
                </a:cxn>
                <a:cxn ang="0">
                  <a:pos x="T4" y="T5"/>
                </a:cxn>
                <a:cxn ang="0">
                  <a:pos x="T6" y="T7"/>
                </a:cxn>
                <a:cxn ang="0">
                  <a:pos x="T8" y="T9"/>
                </a:cxn>
              </a:cxnLst>
              <a:rect l="0" t="0" r="r" b="b"/>
              <a:pathLst>
                <a:path w="42" h="105">
                  <a:moveTo>
                    <a:pt x="21" y="105"/>
                  </a:moveTo>
                  <a:lnTo>
                    <a:pt x="21" y="105"/>
                  </a:lnTo>
                  <a:lnTo>
                    <a:pt x="0" y="0"/>
                  </a:lnTo>
                  <a:lnTo>
                    <a:pt x="42" y="0"/>
                  </a:lnTo>
                  <a:lnTo>
                    <a:pt x="21" y="105"/>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6" name="Freeform 143"/>
            <p:cNvSpPr/>
            <p:nvPr/>
          </p:nvSpPr>
          <p:spPr bwMode="auto">
            <a:xfrm>
              <a:off x="6778617" y="2664489"/>
              <a:ext cx="179917" cy="209551"/>
            </a:xfrm>
            <a:custGeom>
              <a:avLst/>
              <a:gdLst>
                <a:gd name="T0" fmla="*/ 85 w 85"/>
                <a:gd name="T1" fmla="*/ 99 h 99"/>
                <a:gd name="T2" fmla="*/ 85 w 85"/>
                <a:gd name="T3" fmla="*/ 99 h 99"/>
                <a:gd name="T4" fmla="*/ 0 w 85"/>
                <a:gd name="T5" fmla="*/ 29 h 99"/>
                <a:gd name="T6" fmla="*/ 33 w 85"/>
                <a:gd name="T7" fmla="*/ 0 h 99"/>
                <a:gd name="T8" fmla="*/ 85 w 85"/>
                <a:gd name="T9" fmla="*/ 99 h 99"/>
              </a:gdLst>
              <a:ahLst/>
              <a:cxnLst>
                <a:cxn ang="0">
                  <a:pos x="T0" y="T1"/>
                </a:cxn>
                <a:cxn ang="0">
                  <a:pos x="T2" y="T3"/>
                </a:cxn>
                <a:cxn ang="0">
                  <a:pos x="T4" y="T5"/>
                </a:cxn>
                <a:cxn ang="0">
                  <a:pos x="T6" y="T7"/>
                </a:cxn>
                <a:cxn ang="0">
                  <a:pos x="T8" y="T9"/>
                </a:cxn>
              </a:cxnLst>
              <a:rect l="0" t="0" r="r" b="b"/>
              <a:pathLst>
                <a:path w="85" h="99">
                  <a:moveTo>
                    <a:pt x="85" y="99"/>
                  </a:moveTo>
                  <a:lnTo>
                    <a:pt x="85" y="99"/>
                  </a:lnTo>
                  <a:lnTo>
                    <a:pt x="0" y="29"/>
                  </a:lnTo>
                  <a:lnTo>
                    <a:pt x="33" y="0"/>
                  </a:lnTo>
                  <a:lnTo>
                    <a:pt x="85" y="99"/>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7" name="Freeform 144"/>
            <p:cNvSpPr/>
            <p:nvPr/>
          </p:nvSpPr>
          <p:spPr bwMode="auto">
            <a:xfrm>
              <a:off x="6713000" y="2838056"/>
              <a:ext cx="230717" cy="91017"/>
            </a:xfrm>
            <a:custGeom>
              <a:avLst/>
              <a:gdLst>
                <a:gd name="T0" fmla="*/ 109 w 109"/>
                <a:gd name="T1" fmla="*/ 40 h 43"/>
                <a:gd name="T2" fmla="*/ 109 w 109"/>
                <a:gd name="T3" fmla="*/ 40 h 43"/>
                <a:gd name="T4" fmla="*/ 0 w 109"/>
                <a:gd name="T5" fmla="*/ 43 h 43"/>
                <a:gd name="T6" fmla="*/ 7 w 109"/>
                <a:gd name="T7" fmla="*/ 0 h 43"/>
                <a:gd name="T8" fmla="*/ 109 w 109"/>
                <a:gd name="T9" fmla="*/ 40 h 43"/>
              </a:gdLst>
              <a:ahLst/>
              <a:cxnLst>
                <a:cxn ang="0">
                  <a:pos x="T0" y="T1"/>
                </a:cxn>
                <a:cxn ang="0">
                  <a:pos x="T2" y="T3"/>
                </a:cxn>
                <a:cxn ang="0">
                  <a:pos x="T4" y="T5"/>
                </a:cxn>
                <a:cxn ang="0">
                  <a:pos x="T6" y="T7"/>
                </a:cxn>
                <a:cxn ang="0">
                  <a:pos x="T8" y="T9"/>
                </a:cxn>
              </a:cxnLst>
              <a:rect l="0" t="0" r="r" b="b"/>
              <a:pathLst>
                <a:path w="109" h="43">
                  <a:moveTo>
                    <a:pt x="109" y="40"/>
                  </a:moveTo>
                  <a:lnTo>
                    <a:pt x="109" y="40"/>
                  </a:lnTo>
                  <a:lnTo>
                    <a:pt x="0" y="43"/>
                  </a:lnTo>
                  <a:lnTo>
                    <a:pt x="7" y="0"/>
                  </a:lnTo>
                  <a:lnTo>
                    <a:pt x="109" y="40"/>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8" name="Freeform 145"/>
            <p:cNvSpPr/>
            <p:nvPr/>
          </p:nvSpPr>
          <p:spPr bwMode="auto">
            <a:xfrm>
              <a:off x="6742633" y="2973524"/>
              <a:ext cx="220133" cy="158751"/>
            </a:xfrm>
            <a:custGeom>
              <a:avLst/>
              <a:gdLst>
                <a:gd name="T0" fmla="*/ 104 w 104"/>
                <a:gd name="T1" fmla="*/ 0 h 75"/>
                <a:gd name="T2" fmla="*/ 104 w 104"/>
                <a:gd name="T3" fmla="*/ 0 h 75"/>
                <a:gd name="T4" fmla="*/ 24 w 104"/>
                <a:gd name="T5" fmla="*/ 75 h 75"/>
                <a:gd name="T6" fmla="*/ 0 w 104"/>
                <a:gd name="T7" fmla="*/ 36 h 75"/>
                <a:gd name="T8" fmla="*/ 104 w 104"/>
                <a:gd name="T9" fmla="*/ 0 h 75"/>
              </a:gdLst>
              <a:ahLst/>
              <a:cxnLst>
                <a:cxn ang="0">
                  <a:pos x="T0" y="T1"/>
                </a:cxn>
                <a:cxn ang="0">
                  <a:pos x="T2" y="T3"/>
                </a:cxn>
                <a:cxn ang="0">
                  <a:pos x="T4" y="T5"/>
                </a:cxn>
                <a:cxn ang="0">
                  <a:pos x="T6" y="T7"/>
                </a:cxn>
                <a:cxn ang="0">
                  <a:pos x="T8" y="T9"/>
                </a:cxn>
              </a:cxnLst>
              <a:rect l="0" t="0" r="r" b="b"/>
              <a:pathLst>
                <a:path w="104" h="75">
                  <a:moveTo>
                    <a:pt x="104" y="0"/>
                  </a:moveTo>
                  <a:lnTo>
                    <a:pt x="104" y="0"/>
                  </a:lnTo>
                  <a:lnTo>
                    <a:pt x="24" y="75"/>
                  </a:lnTo>
                  <a:lnTo>
                    <a:pt x="0" y="36"/>
                  </a:lnTo>
                  <a:lnTo>
                    <a:pt x="104" y="0"/>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9" name="Freeform 146"/>
            <p:cNvSpPr/>
            <p:nvPr/>
          </p:nvSpPr>
          <p:spPr bwMode="auto">
            <a:xfrm>
              <a:off x="6888684" y="3005273"/>
              <a:ext cx="120651" cy="226484"/>
            </a:xfrm>
            <a:custGeom>
              <a:avLst/>
              <a:gdLst>
                <a:gd name="T0" fmla="*/ 57 w 57"/>
                <a:gd name="T1" fmla="*/ 0 h 107"/>
                <a:gd name="T2" fmla="*/ 57 w 57"/>
                <a:gd name="T3" fmla="*/ 0 h 107"/>
                <a:gd name="T4" fmla="*/ 40 w 57"/>
                <a:gd name="T5" fmla="*/ 107 h 107"/>
                <a:gd name="T6" fmla="*/ 0 w 57"/>
                <a:gd name="T7" fmla="*/ 93 h 107"/>
                <a:gd name="T8" fmla="*/ 57 w 57"/>
                <a:gd name="T9" fmla="*/ 0 h 107"/>
              </a:gdLst>
              <a:ahLst/>
              <a:cxnLst>
                <a:cxn ang="0">
                  <a:pos x="T0" y="T1"/>
                </a:cxn>
                <a:cxn ang="0">
                  <a:pos x="T2" y="T3"/>
                </a:cxn>
                <a:cxn ang="0">
                  <a:pos x="T4" y="T5"/>
                </a:cxn>
                <a:cxn ang="0">
                  <a:pos x="T6" y="T7"/>
                </a:cxn>
                <a:cxn ang="0">
                  <a:pos x="T8" y="T9"/>
                </a:cxn>
              </a:cxnLst>
              <a:rect l="0" t="0" r="r" b="b"/>
              <a:pathLst>
                <a:path w="57" h="107">
                  <a:moveTo>
                    <a:pt x="57" y="0"/>
                  </a:moveTo>
                  <a:lnTo>
                    <a:pt x="57" y="0"/>
                  </a:lnTo>
                  <a:lnTo>
                    <a:pt x="40" y="107"/>
                  </a:lnTo>
                  <a:lnTo>
                    <a:pt x="0" y="93"/>
                  </a:lnTo>
                  <a:lnTo>
                    <a:pt x="57" y="0"/>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0" name="Freeform 147"/>
            <p:cNvSpPr/>
            <p:nvPr/>
          </p:nvSpPr>
          <p:spPr bwMode="auto">
            <a:xfrm>
              <a:off x="7079184" y="2998924"/>
              <a:ext cx="120651" cy="228600"/>
            </a:xfrm>
            <a:custGeom>
              <a:avLst/>
              <a:gdLst>
                <a:gd name="T0" fmla="*/ 0 w 57"/>
                <a:gd name="T1" fmla="*/ 0 h 108"/>
                <a:gd name="T2" fmla="*/ 0 w 57"/>
                <a:gd name="T3" fmla="*/ 0 h 108"/>
                <a:gd name="T4" fmla="*/ 57 w 57"/>
                <a:gd name="T5" fmla="*/ 91 h 108"/>
                <a:gd name="T6" fmla="*/ 16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6" y="108"/>
                  </a:lnTo>
                  <a:lnTo>
                    <a:pt x="0" y="0"/>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1" name="Freeform 148"/>
            <p:cNvSpPr/>
            <p:nvPr/>
          </p:nvSpPr>
          <p:spPr bwMode="auto">
            <a:xfrm>
              <a:off x="7113051" y="2958706"/>
              <a:ext cx="222251" cy="137584"/>
            </a:xfrm>
            <a:custGeom>
              <a:avLst/>
              <a:gdLst>
                <a:gd name="T0" fmla="*/ 0 w 105"/>
                <a:gd name="T1" fmla="*/ 0 h 65"/>
                <a:gd name="T2" fmla="*/ 0 w 105"/>
                <a:gd name="T3" fmla="*/ 0 h 65"/>
                <a:gd name="T4" fmla="*/ 105 w 105"/>
                <a:gd name="T5" fmla="*/ 27 h 65"/>
                <a:gd name="T6" fmla="*/ 86 w 105"/>
                <a:gd name="T7" fmla="*/ 65 h 65"/>
                <a:gd name="T8" fmla="*/ 0 w 105"/>
                <a:gd name="T9" fmla="*/ 0 h 65"/>
              </a:gdLst>
              <a:ahLst/>
              <a:cxnLst>
                <a:cxn ang="0">
                  <a:pos x="T0" y="T1"/>
                </a:cxn>
                <a:cxn ang="0">
                  <a:pos x="T2" y="T3"/>
                </a:cxn>
                <a:cxn ang="0">
                  <a:pos x="T4" y="T5"/>
                </a:cxn>
                <a:cxn ang="0">
                  <a:pos x="T6" y="T7"/>
                </a:cxn>
                <a:cxn ang="0">
                  <a:pos x="T8" y="T9"/>
                </a:cxn>
              </a:cxnLst>
              <a:rect l="0" t="0" r="r" b="b"/>
              <a:pathLst>
                <a:path w="105" h="65">
                  <a:moveTo>
                    <a:pt x="0" y="0"/>
                  </a:moveTo>
                  <a:lnTo>
                    <a:pt x="0" y="0"/>
                  </a:lnTo>
                  <a:lnTo>
                    <a:pt x="105" y="27"/>
                  </a:lnTo>
                  <a:lnTo>
                    <a:pt x="86" y="65"/>
                  </a:lnTo>
                  <a:lnTo>
                    <a:pt x="0" y="0"/>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2" name="Freeform 149"/>
            <p:cNvSpPr/>
            <p:nvPr/>
          </p:nvSpPr>
          <p:spPr bwMode="auto">
            <a:xfrm>
              <a:off x="7113051" y="2802073"/>
              <a:ext cx="230717" cy="97367"/>
            </a:xfrm>
            <a:custGeom>
              <a:avLst/>
              <a:gdLst>
                <a:gd name="T0" fmla="*/ 0 w 109"/>
                <a:gd name="T1" fmla="*/ 41 h 46"/>
                <a:gd name="T2" fmla="*/ 0 w 109"/>
                <a:gd name="T3" fmla="*/ 41 h 46"/>
                <a:gd name="T4" fmla="*/ 102 w 109"/>
                <a:gd name="T5" fmla="*/ 0 h 46"/>
                <a:gd name="T6" fmla="*/ 109 w 109"/>
                <a:gd name="T7" fmla="*/ 46 h 46"/>
                <a:gd name="T8" fmla="*/ 0 w 109"/>
                <a:gd name="T9" fmla="*/ 41 h 46"/>
              </a:gdLst>
              <a:ahLst/>
              <a:cxnLst>
                <a:cxn ang="0">
                  <a:pos x="T0" y="T1"/>
                </a:cxn>
                <a:cxn ang="0">
                  <a:pos x="T2" y="T3"/>
                </a:cxn>
                <a:cxn ang="0">
                  <a:pos x="T4" y="T5"/>
                </a:cxn>
                <a:cxn ang="0">
                  <a:pos x="T6" y="T7"/>
                </a:cxn>
                <a:cxn ang="0">
                  <a:pos x="T8" y="T9"/>
                </a:cxn>
              </a:cxnLst>
              <a:rect l="0" t="0" r="r" b="b"/>
              <a:pathLst>
                <a:path w="109" h="46">
                  <a:moveTo>
                    <a:pt x="0" y="41"/>
                  </a:moveTo>
                  <a:lnTo>
                    <a:pt x="0" y="41"/>
                  </a:lnTo>
                  <a:lnTo>
                    <a:pt x="102" y="0"/>
                  </a:lnTo>
                  <a:lnTo>
                    <a:pt x="109" y="46"/>
                  </a:lnTo>
                  <a:lnTo>
                    <a:pt x="0" y="41"/>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3" name="Freeform 150"/>
            <p:cNvSpPr/>
            <p:nvPr/>
          </p:nvSpPr>
          <p:spPr bwMode="auto">
            <a:xfrm>
              <a:off x="7079184" y="2645440"/>
              <a:ext cx="175684" cy="203200"/>
            </a:xfrm>
            <a:custGeom>
              <a:avLst/>
              <a:gdLst>
                <a:gd name="T0" fmla="*/ 0 w 83"/>
                <a:gd name="T1" fmla="*/ 96 h 96"/>
                <a:gd name="T2" fmla="*/ 0 w 83"/>
                <a:gd name="T3" fmla="*/ 96 h 96"/>
                <a:gd name="T4" fmla="*/ 50 w 83"/>
                <a:gd name="T5" fmla="*/ 0 h 96"/>
                <a:gd name="T6" fmla="*/ 83 w 83"/>
                <a:gd name="T7" fmla="*/ 29 h 96"/>
                <a:gd name="T8" fmla="*/ 0 w 83"/>
                <a:gd name="T9" fmla="*/ 96 h 96"/>
              </a:gdLst>
              <a:ahLst/>
              <a:cxnLst>
                <a:cxn ang="0">
                  <a:pos x="T0" y="T1"/>
                </a:cxn>
                <a:cxn ang="0">
                  <a:pos x="T2" y="T3"/>
                </a:cxn>
                <a:cxn ang="0">
                  <a:pos x="T4" y="T5"/>
                </a:cxn>
                <a:cxn ang="0">
                  <a:pos x="T6" y="T7"/>
                </a:cxn>
                <a:cxn ang="0">
                  <a:pos x="T8" y="T9"/>
                </a:cxn>
              </a:cxnLst>
              <a:rect l="0" t="0" r="r" b="b"/>
              <a:pathLst>
                <a:path w="83" h="96">
                  <a:moveTo>
                    <a:pt x="0" y="96"/>
                  </a:moveTo>
                  <a:lnTo>
                    <a:pt x="0" y="96"/>
                  </a:lnTo>
                  <a:lnTo>
                    <a:pt x="50" y="0"/>
                  </a:lnTo>
                  <a:lnTo>
                    <a:pt x="83" y="29"/>
                  </a:lnTo>
                  <a:lnTo>
                    <a:pt x="0" y="96"/>
                  </a:lnTo>
                  <a:close/>
                </a:path>
              </a:pathLst>
            </a:custGeom>
            <a:grp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4" name="Freeform 151"/>
            <p:cNvSpPr/>
            <p:nvPr/>
          </p:nvSpPr>
          <p:spPr bwMode="auto">
            <a:xfrm>
              <a:off x="7690900" y="2569240"/>
              <a:ext cx="973667" cy="556684"/>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5" name="Freeform 152"/>
            <p:cNvSpPr/>
            <p:nvPr/>
          </p:nvSpPr>
          <p:spPr bwMode="auto">
            <a:xfrm>
              <a:off x="7870817" y="32127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6" name="Freeform 153"/>
            <p:cNvSpPr/>
            <p:nvPr/>
          </p:nvSpPr>
          <p:spPr bwMode="auto">
            <a:xfrm>
              <a:off x="8141751" y="33143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7" name="Freeform 154"/>
            <p:cNvSpPr/>
            <p:nvPr/>
          </p:nvSpPr>
          <p:spPr bwMode="auto">
            <a:xfrm>
              <a:off x="8247584" y="3161906"/>
              <a:ext cx="110067" cy="171451"/>
            </a:xfrm>
            <a:custGeom>
              <a:avLst/>
              <a:gdLst>
                <a:gd name="T0" fmla="*/ 2 w 22"/>
                <a:gd name="T1" fmla="*/ 1 h 34"/>
                <a:gd name="T2" fmla="*/ 19 w 22"/>
                <a:gd name="T3" fmla="*/ 18 h 34"/>
                <a:gd name="T4" fmla="*/ 9 w 22"/>
                <a:gd name="T5" fmla="*/ 29 h 34"/>
                <a:gd name="T6" fmla="*/ 0 w 22"/>
                <a:gd name="T7" fmla="*/ 0 h 34"/>
                <a:gd name="T8" fmla="*/ 2 w 22"/>
                <a:gd name="T9" fmla="*/ 1 h 34"/>
              </a:gdLst>
              <a:ahLst/>
              <a:cxnLst>
                <a:cxn ang="0">
                  <a:pos x="T0" y="T1"/>
                </a:cxn>
                <a:cxn ang="0">
                  <a:pos x="T2" y="T3"/>
                </a:cxn>
                <a:cxn ang="0">
                  <a:pos x="T4" y="T5"/>
                </a:cxn>
                <a:cxn ang="0">
                  <a:pos x="T6" y="T7"/>
                </a:cxn>
                <a:cxn ang="0">
                  <a:pos x="T8" y="T9"/>
                </a:cxn>
              </a:cxnLst>
              <a:rect l="0" t="0" r="r" b="b"/>
              <a:pathLst>
                <a:path w="22" h="34">
                  <a:moveTo>
                    <a:pt x="2" y="1"/>
                  </a:moveTo>
                  <a:cubicBezTo>
                    <a:pt x="8" y="6"/>
                    <a:pt x="16" y="11"/>
                    <a:pt x="19" y="18"/>
                  </a:cubicBezTo>
                  <a:cubicBezTo>
                    <a:pt x="22" y="25"/>
                    <a:pt x="17" y="34"/>
                    <a:pt x="9" y="29"/>
                  </a:cubicBezTo>
                  <a:cubicBezTo>
                    <a:pt x="1" y="25"/>
                    <a:pt x="0" y="8"/>
                    <a:pt x="0"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8" name="Freeform 155"/>
            <p:cNvSpPr/>
            <p:nvPr/>
          </p:nvSpPr>
          <p:spPr bwMode="auto">
            <a:xfrm>
              <a:off x="8533333" y="3299490"/>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9" name="Freeform 156"/>
            <p:cNvSpPr/>
            <p:nvPr/>
          </p:nvSpPr>
          <p:spPr bwMode="auto">
            <a:xfrm>
              <a:off x="8634933" y="3166140"/>
              <a:ext cx="103717" cy="173567"/>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0" name="Freeform 157"/>
            <p:cNvSpPr/>
            <p:nvPr/>
          </p:nvSpPr>
          <p:spPr bwMode="auto">
            <a:xfrm>
              <a:off x="8859300" y="2609456"/>
              <a:ext cx="969433" cy="556684"/>
            </a:xfrm>
            <a:custGeom>
              <a:avLst/>
              <a:gdLst>
                <a:gd name="T0" fmla="*/ 180 w 193"/>
                <a:gd name="T1" fmla="*/ 110 h 110"/>
                <a:gd name="T2" fmla="*/ 193 w 193"/>
                <a:gd name="T3" fmla="*/ 84 h 110"/>
                <a:gd name="T4" fmla="*/ 141 w 193"/>
                <a:gd name="T5" fmla="*/ 44 h 110"/>
                <a:gd name="T6" fmla="*/ 107 w 193"/>
                <a:gd name="T7" fmla="*/ 9 h 110"/>
                <a:gd name="T8" fmla="*/ 53 w 193"/>
                <a:gd name="T9" fmla="*/ 36 h 110"/>
                <a:gd name="T10" fmla="*/ 23 w 193"/>
                <a:gd name="T11" fmla="*/ 110 h 110"/>
                <a:gd name="T12" fmla="*/ 180 w 193"/>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3" h="110">
                  <a:moveTo>
                    <a:pt x="180" y="110"/>
                  </a:moveTo>
                  <a:cubicBezTo>
                    <a:pt x="193" y="100"/>
                    <a:pt x="193" y="84"/>
                    <a:pt x="193" y="84"/>
                  </a:cubicBezTo>
                  <a:cubicBezTo>
                    <a:pt x="186" y="41"/>
                    <a:pt x="141" y="44"/>
                    <a:pt x="141" y="44"/>
                  </a:cubicBezTo>
                  <a:cubicBezTo>
                    <a:pt x="141" y="44"/>
                    <a:pt x="141" y="17"/>
                    <a:pt x="107" y="9"/>
                  </a:cubicBezTo>
                  <a:cubicBezTo>
                    <a:pt x="70" y="0"/>
                    <a:pt x="53" y="36"/>
                    <a:pt x="53" y="36"/>
                  </a:cubicBezTo>
                  <a:cubicBezTo>
                    <a:pt x="0" y="44"/>
                    <a:pt x="14" y="93"/>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1" name="Freeform 158"/>
            <p:cNvSpPr/>
            <p:nvPr/>
          </p:nvSpPr>
          <p:spPr bwMode="auto">
            <a:xfrm>
              <a:off x="9064617" y="2979873"/>
              <a:ext cx="482600" cy="429684"/>
            </a:xfrm>
            <a:custGeom>
              <a:avLst/>
              <a:gdLst>
                <a:gd name="T0" fmla="*/ 0 w 96"/>
                <a:gd name="T1" fmla="*/ 0 h 85"/>
                <a:gd name="T2" fmla="*/ 28 w 96"/>
                <a:gd name="T3" fmla="*/ 51 h 85"/>
                <a:gd name="T4" fmla="*/ 45 w 96"/>
                <a:gd name="T5" fmla="*/ 23 h 85"/>
                <a:gd name="T6" fmla="*/ 96 w 96"/>
                <a:gd name="T7" fmla="*/ 85 h 85"/>
                <a:gd name="T8" fmla="*/ 47 w 96"/>
                <a:gd name="T9" fmla="*/ 0 h 85"/>
                <a:gd name="T10" fmla="*/ 28 w 96"/>
                <a:gd name="T11" fmla="*/ 20 h 85"/>
                <a:gd name="T12" fmla="*/ 0 w 9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6" h="85">
                  <a:moveTo>
                    <a:pt x="0" y="0"/>
                  </a:moveTo>
                  <a:cubicBezTo>
                    <a:pt x="1" y="0"/>
                    <a:pt x="28" y="51"/>
                    <a:pt x="28" y="51"/>
                  </a:cubicBezTo>
                  <a:cubicBezTo>
                    <a:pt x="28" y="51"/>
                    <a:pt x="43" y="22"/>
                    <a:pt x="45" y="23"/>
                  </a:cubicBezTo>
                  <a:cubicBezTo>
                    <a:pt x="47" y="25"/>
                    <a:pt x="96" y="85"/>
                    <a:pt x="96" y="85"/>
                  </a:cubicBezTo>
                  <a:cubicBezTo>
                    <a:pt x="47" y="0"/>
                    <a:pt x="47" y="0"/>
                    <a:pt x="47" y="0"/>
                  </a:cubicBezTo>
                  <a:cubicBezTo>
                    <a:pt x="28" y="20"/>
                    <a:pt x="28" y="20"/>
                    <a:pt x="28" y="2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5" name="组合 4"/>
          <p:cNvGrpSpPr/>
          <p:nvPr/>
        </p:nvGrpSpPr>
        <p:grpSpPr>
          <a:xfrm>
            <a:off x="4169759" y="2138686"/>
            <a:ext cx="3488520" cy="3468443"/>
            <a:chOff x="4999716" y="1211018"/>
            <a:chExt cx="1530305" cy="1507165"/>
          </a:xfrm>
          <a:solidFill>
            <a:srgbClr val="3D3836"/>
          </a:solidFill>
        </p:grpSpPr>
        <p:sp>
          <p:nvSpPr>
            <p:cNvPr id="193" name="椭圆 192"/>
            <p:cNvSpPr/>
            <p:nvPr/>
          </p:nvSpPr>
          <p:spPr>
            <a:xfrm>
              <a:off x="5047996" y="1212334"/>
              <a:ext cx="1476000" cy="1476000"/>
            </a:xfrm>
            <a:prstGeom prst="ellipse">
              <a:avLst/>
            </a:prstGeom>
            <a:grpFill/>
            <a:ln w="952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86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4" name="Arc 13"/>
            <p:cNvSpPr/>
            <p:nvPr/>
          </p:nvSpPr>
          <p:spPr>
            <a:xfrm>
              <a:off x="4999716" y="1211018"/>
              <a:ext cx="1530305" cy="1507165"/>
            </a:xfrm>
            <a:prstGeom prst="arc">
              <a:avLst>
                <a:gd name="adj1" fmla="val 16200000"/>
                <a:gd name="adj2" fmla="val 20660999"/>
              </a:avLst>
            </a:prstGeom>
            <a:grpFill/>
            <a:ln w="127000" cap="rnd">
              <a:solidFill>
                <a:srgbClr val="08477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en-US" sz="1865">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0" name="TextBox 17"/>
          <p:cNvSpPr txBox="1"/>
          <p:nvPr/>
        </p:nvSpPr>
        <p:spPr>
          <a:xfrm>
            <a:off x="5382327" y="3627077"/>
            <a:ext cx="1159292" cy="338554"/>
          </a:xfrm>
          <a:prstGeom prst="rect">
            <a:avLst/>
          </a:prstGeom>
          <a:noFill/>
        </p:spPr>
        <p:txBody>
          <a:bodyPr wrap="none" rtlCol="0">
            <a:spAutoFit/>
          </a:bodyPr>
          <a:lstStyle>
            <a:defPPr>
              <a:defRPr lang="zh-CN"/>
            </a:defPPr>
            <a:lvl1pPr algn="r">
              <a:defRPr sz="1200">
                <a:solidFill>
                  <a:srgbClr val="F09C2A"/>
                </a:solidFill>
                <a:latin typeface="Arial Rounded MT Bold" pitchFamily="34" charset="0"/>
              </a:defRPr>
            </a:lvl1pPr>
          </a:lstStyle>
          <a:p>
            <a:pPr algn="l"/>
            <a:r>
              <a:rPr lang="zh-CN" altLang="en-US" sz="16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1" name="TextBox 18"/>
          <p:cNvSpPr txBox="1"/>
          <p:nvPr/>
        </p:nvSpPr>
        <p:spPr>
          <a:xfrm>
            <a:off x="4984012" y="3944996"/>
            <a:ext cx="2038833" cy="646331"/>
          </a:xfrm>
          <a:prstGeom prst="rect">
            <a:avLst/>
          </a:prstGeom>
          <a:noFill/>
        </p:spPr>
        <p:txBody>
          <a:bodyPr wrap="square" rtlCol="0">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2" name="Freeform 876"/>
          <p:cNvSpPr>
            <a:spLocks noEditPoints="1"/>
          </p:cNvSpPr>
          <p:nvPr/>
        </p:nvSpPr>
        <p:spPr bwMode="auto">
          <a:xfrm>
            <a:off x="5736600" y="2771593"/>
            <a:ext cx="531593" cy="632498"/>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49" name="组合 148"/>
          <p:cNvGrpSpPr/>
          <p:nvPr/>
        </p:nvGrpSpPr>
        <p:grpSpPr>
          <a:xfrm>
            <a:off x="0" y="247949"/>
            <a:ext cx="12192000" cy="400110"/>
            <a:chOff x="0" y="247949"/>
            <a:chExt cx="12192000" cy="400110"/>
          </a:xfrm>
        </p:grpSpPr>
        <p:sp>
          <p:nvSpPr>
            <p:cNvPr id="153" name="矩形 152"/>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4"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03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研究结果应用</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5" name="矩形 154"/>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randombar(horizontal)">
                                      <p:cBhvr>
                                        <p:cTn id="13" dur="500"/>
                                        <p:tgtEl>
                                          <p:spTgt spid="15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randombar(horizontal)">
                                      <p:cBhvr>
                                        <p:cTn id="16" dur="500"/>
                                        <p:tgtEl>
                                          <p:spTgt spid="15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randombar(horizontal)">
                                      <p:cBhvr>
                                        <p:cTn id="1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50863" y="1695796"/>
            <a:ext cx="5545137" cy="4355869"/>
          </a:xfrm>
          <a:prstGeom prst="rect">
            <a:avLst/>
          </a:prstGeom>
          <a:blipFill>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微软雅黑" charset="0"/>
              <a:sym typeface="字魂59号-创粗黑" panose="00000500000000000000" pitchFamily="2" charset="-122"/>
            </a:endParaRPr>
          </a:p>
        </p:txBody>
      </p:sp>
      <p:grpSp>
        <p:nvGrpSpPr>
          <p:cNvPr id="2" name="组合 1"/>
          <p:cNvGrpSpPr/>
          <p:nvPr/>
        </p:nvGrpSpPr>
        <p:grpSpPr>
          <a:xfrm>
            <a:off x="6505384" y="1695796"/>
            <a:ext cx="4467409" cy="1800493"/>
            <a:chOff x="6505384" y="1695796"/>
            <a:chExt cx="4467409" cy="1800493"/>
          </a:xfrm>
        </p:grpSpPr>
        <p:sp>
          <p:nvSpPr>
            <p:cNvPr id="16" name="文本框 15"/>
            <p:cNvSpPr txBox="1"/>
            <p:nvPr/>
          </p:nvSpPr>
          <p:spPr>
            <a:xfrm flipH="1">
              <a:off x="6698340" y="1695796"/>
              <a:ext cx="4274453" cy="1800493"/>
            </a:xfrm>
            <a:prstGeom prst="rect">
              <a:avLst/>
            </a:prstGeom>
            <a:noFill/>
          </p:spPr>
          <p:txBody>
            <a:bodyPr wrap="square" rtlCol="0">
              <a:spAutoFit/>
            </a:bodyPr>
            <a:lstStyle/>
            <a:p>
              <a:pPr>
                <a:spcBef>
                  <a:spcPts val="1200"/>
                </a:spcBef>
              </a:pPr>
              <a:r>
                <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微软雅黑" charset="0"/>
                  <a:sym typeface="字魂59号-创粗黑" panose="00000500000000000000" pitchFamily="2" charset="-122"/>
                </a:rPr>
                <a:t>添加标题</a:t>
              </a:r>
              <a:endParaRPr lang="en-US" altLang="zh-CN" dirty="0">
                <a:solidFill>
                  <a:schemeClr val="tx1">
                    <a:lumMod val="75000"/>
                    <a:lumOff val="25000"/>
                  </a:schemeClr>
                </a:solidFill>
                <a:latin typeface="字魂59号-创粗黑" panose="00000500000000000000" pitchFamily="2" charset="-122"/>
                <a:ea typeface="字魂59号-创粗黑" panose="00000500000000000000" pitchFamily="2" charset="-122"/>
                <a:cs typeface="微软雅黑" charset="0"/>
                <a:sym typeface="字魂59号-创粗黑" panose="00000500000000000000" pitchFamily="2" charset="-122"/>
              </a:endParaRPr>
            </a:p>
            <a:p>
              <a:pPr>
                <a:lnSpc>
                  <a:spcPct val="150000"/>
                </a:lnSpc>
                <a:spcBef>
                  <a:spcPct val="0"/>
                </a:spcBef>
              </a:pPr>
              <a:endParaRPr lang="en-US" altLang="zh-CN"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双击在此添加你的文本信息内容双击在此添加你的文本信息内容双击在此添加你的文本信息内容双击在此添加你的文本信息内容</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ct val="150000"/>
                </a:lnSpc>
                <a:spcBef>
                  <a:spcPct val="0"/>
                </a:spcBef>
              </a:pPr>
              <a:endParaRPr lang="en-US" altLang="zh-CN" sz="14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7" name="直接连接符 16"/>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18" name="图表 17"/>
          <p:cNvGraphicFramePr/>
          <p:nvPr/>
        </p:nvGraphicFramePr>
        <p:xfrm>
          <a:off x="6505384" y="3480901"/>
          <a:ext cx="5060343" cy="2731214"/>
        </p:xfrm>
        <a:graphic>
          <a:graphicData uri="http://schemas.openxmlformats.org/drawingml/2006/chart">
            <c:chart xmlns:c="http://schemas.openxmlformats.org/drawingml/2006/chart" xmlns:r="http://schemas.openxmlformats.org/officeDocument/2006/relationships" r:id="rId1"/>
          </a:graphicData>
        </a:graphic>
      </p:graphicFrame>
      <p:grpSp>
        <p:nvGrpSpPr>
          <p:cNvPr id="7" name="组合 6"/>
          <p:cNvGrpSpPr/>
          <p:nvPr/>
        </p:nvGrpSpPr>
        <p:grpSpPr>
          <a:xfrm>
            <a:off x="0" y="247949"/>
            <a:ext cx="12192000" cy="400110"/>
            <a:chOff x="0" y="247949"/>
            <a:chExt cx="12192000" cy="400110"/>
          </a:xfrm>
        </p:grpSpPr>
        <p:sp>
          <p:nvSpPr>
            <p:cNvPr id="8" name="矩形 7"/>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03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研究结果应用</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矩形 9"/>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Graphic spid="1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六边形 7"/>
          <p:cNvSpPr/>
          <p:nvPr/>
        </p:nvSpPr>
        <p:spPr>
          <a:xfrm rot="5400000">
            <a:off x="4773184" y="1730275"/>
            <a:ext cx="2474976" cy="2133600"/>
          </a:xfrm>
          <a:prstGeom prst="hexagon">
            <a:avLst>
              <a:gd name="adj" fmla="val 28571"/>
              <a:gd name="vf" fmla="val 115470"/>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六边形 9"/>
          <p:cNvSpPr/>
          <p:nvPr/>
        </p:nvSpPr>
        <p:spPr>
          <a:xfrm rot="5400000">
            <a:off x="3599228" y="3715509"/>
            <a:ext cx="2474976" cy="2133600"/>
          </a:xfrm>
          <a:prstGeom prst="hexagon">
            <a:avLst>
              <a:gd name="adj" fmla="val 28571"/>
              <a:gd name="vf" fmla="val 115470"/>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六边形 11"/>
          <p:cNvSpPr/>
          <p:nvPr/>
        </p:nvSpPr>
        <p:spPr>
          <a:xfrm rot="5400000">
            <a:off x="8271240" y="3715509"/>
            <a:ext cx="2474976" cy="2133600"/>
          </a:xfrm>
          <a:prstGeom prst="hexagon">
            <a:avLst>
              <a:gd name="adj" fmla="val 28571"/>
              <a:gd name="vf" fmla="val 115470"/>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5" name="组合 14"/>
          <p:cNvGrpSpPr/>
          <p:nvPr/>
        </p:nvGrpSpPr>
        <p:grpSpPr>
          <a:xfrm>
            <a:off x="2552699" y="5519422"/>
            <a:ext cx="2209799" cy="2563367"/>
            <a:chOff x="2552699" y="5519422"/>
            <a:chExt cx="2209799" cy="2563367"/>
          </a:xfrm>
        </p:grpSpPr>
        <p:sp>
          <p:nvSpPr>
            <p:cNvPr id="13" name="六边形 12"/>
            <p:cNvSpPr/>
            <p:nvPr/>
          </p:nvSpPr>
          <p:spPr>
            <a:xfrm rot="5400000">
              <a:off x="2375915" y="5696206"/>
              <a:ext cx="2563367" cy="2209799"/>
            </a:xfrm>
            <a:custGeom>
              <a:avLst/>
              <a:gdLst/>
              <a:ahLst/>
              <a:cxnLst/>
              <a:rect l="l" t="t" r="r" b="b"/>
              <a:pathLst>
                <a:path w="1922525" h="1657349">
                  <a:moveTo>
                    <a:pt x="115809" y="823912"/>
                  </a:moveTo>
                  <a:lnTo>
                    <a:pt x="526739" y="1543049"/>
                  </a:lnTo>
                  <a:lnTo>
                    <a:pt x="1373277" y="1543049"/>
                  </a:lnTo>
                  <a:lnTo>
                    <a:pt x="1784207" y="823912"/>
                  </a:lnTo>
                  <a:lnTo>
                    <a:pt x="1373277" y="104774"/>
                  </a:lnTo>
                  <a:lnTo>
                    <a:pt x="526739" y="104774"/>
                  </a:lnTo>
                  <a:close/>
                  <a:moveTo>
                    <a:pt x="0" y="828675"/>
                  </a:moveTo>
                  <a:lnTo>
                    <a:pt x="473521" y="0"/>
                  </a:lnTo>
                  <a:lnTo>
                    <a:pt x="1449004" y="0"/>
                  </a:lnTo>
                  <a:lnTo>
                    <a:pt x="1922525" y="828675"/>
                  </a:lnTo>
                  <a:lnTo>
                    <a:pt x="1449004" y="1657349"/>
                  </a:lnTo>
                  <a:lnTo>
                    <a:pt x="473521" y="1657349"/>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7" name="TextBox 36"/>
            <p:cNvSpPr txBox="1"/>
            <p:nvPr/>
          </p:nvSpPr>
          <p:spPr>
            <a:xfrm>
              <a:off x="2780628" y="6131233"/>
              <a:ext cx="1753940" cy="620554"/>
            </a:xfrm>
            <a:prstGeom prst="rect">
              <a:avLst/>
            </a:prstGeom>
            <a:noFill/>
          </p:spPr>
          <p:txBody>
            <a:bodyPr wrap="square" rtlCol="0">
              <a:spAutoFit/>
            </a:bodyPr>
            <a:lstStyle/>
            <a:p>
              <a:pPr algn="ctr">
                <a:lnSpc>
                  <a:spcPct val="150000"/>
                </a:lnSpc>
              </a:pPr>
              <a:r>
                <a:rPr lang="zh-CN" altLang="en-US" sz="1200" spc="300" dirty="0">
                  <a:solidFill>
                    <a:srgbClr val="3D3836"/>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a:t>
              </a:r>
              <a:endParaRPr lang="zh-CN" altLang="en-US" sz="1200" i="1" dirty="0">
                <a:solidFill>
                  <a:srgbClr val="3D3836"/>
                </a:solidFill>
                <a:latin typeface="字魂59号-创粗黑" panose="00000500000000000000" pitchFamily="2" charset="-122"/>
                <a:ea typeface="字魂59号-创粗黑" panose="00000500000000000000" pitchFamily="2" charset="-122"/>
                <a:cs typeface="Segoe UI Light" pitchFamily="34" charset="0"/>
                <a:sym typeface="字魂59号-创粗黑" panose="00000500000000000000" pitchFamily="2" charset="-122"/>
              </a:endParaRPr>
            </a:p>
          </p:txBody>
        </p:sp>
      </p:grpSp>
      <p:grpSp>
        <p:nvGrpSpPr>
          <p:cNvPr id="14" name="组合 13"/>
          <p:cNvGrpSpPr/>
          <p:nvPr/>
        </p:nvGrpSpPr>
        <p:grpSpPr>
          <a:xfrm>
            <a:off x="4905774" y="5519422"/>
            <a:ext cx="2209799" cy="2563367"/>
            <a:chOff x="4905774" y="5519422"/>
            <a:chExt cx="2209799" cy="2563367"/>
          </a:xfrm>
        </p:grpSpPr>
        <p:sp>
          <p:nvSpPr>
            <p:cNvPr id="17" name="六边形 12"/>
            <p:cNvSpPr/>
            <p:nvPr/>
          </p:nvSpPr>
          <p:spPr>
            <a:xfrm rot="5400000">
              <a:off x="4728990" y="5696206"/>
              <a:ext cx="2563367" cy="2209799"/>
            </a:xfrm>
            <a:custGeom>
              <a:avLst/>
              <a:gdLst/>
              <a:ahLst/>
              <a:cxnLst/>
              <a:rect l="l" t="t" r="r" b="b"/>
              <a:pathLst>
                <a:path w="1922525" h="1657349">
                  <a:moveTo>
                    <a:pt x="115809" y="823912"/>
                  </a:moveTo>
                  <a:lnTo>
                    <a:pt x="526739" y="1543049"/>
                  </a:lnTo>
                  <a:lnTo>
                    <a:pt x="1373277" y="1543049"/>
                  </a:lnTo>
                  <a:lnTo>
                    <a:pt x="1784207" y="823912"/>
                  </a:lnTo>
                  <a:lnTo>
                    <a:pt x="1373277" y="104774"/>
                  </a:lnTo>
                  <a:lnTo>
                    <a:pt x="526739" y="104774"/>
                  </a:lnTo>
                  <a:close/>
                  <a:moveTo>
                    <a:pt x="0" y="828675"/>
                  </a:moveTo>
                  <a:lnTo>
                    <a:pt x="473521" y="0"/>
                  </a:lnTo>
                  <a:lnTo>
                    <a:pt x="1449004" y="0"/>
                  </a:lnTo>
                  <a:lnTo>
                    <a:pt x="1922525" y="828675"/>
                  </a:lnTo>
                  <a:lnTo>
                    <a:pt x="1449004" y="1657349"/>
                  </a:lnTo>
                  <a:lnTo>
                    <a:pt x="473521" y="1657349"/>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TextBox 37"/>
            <p:cNvSpPr txBox="1"/>
            <p:nvPr/>
          </p:nvSpPr>
          <p:spPr>
            <a:xfrm>
              <a:off x="5150988" y="6157123"/>
              <a:ext cx="1804578" cy="620554"/>
            </a:xfrm>
            <a:prstGeom prst="rect">
              <a:avLst/>
            </a:prstGeom>
            <a:noFill/>
          </p:spPr>
          <p:txBody>
            <a:bodyPr wrap="square" rtlCol="0">
              <a:spAutoFit/>
            </a:bodyPr>
            <a:lstStyle/>
            <a:p>
              <a:pPr algn="ctr">
                <a:lnSpc>
                  <a:spcPct val="150000"/>
                </a:lnSpc>
              </a:pPr>
              <a:r>
                <a:rPr lang="zh-CN" altLang="en-US" sz="1200" spc="300" dirty="0">
                  <a:solidFill>
                    <a:srgbClr val="3D3836"/>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a:t>
              </a:r>
              <a:endParaRPr lang="zh-CN" altLang="en-US" sz="1200" i="1" dirty="0">
                <a:solidFill>
                  <a:srgbClr val="3D3836"/>
                </a:solidFill>
                <a:latin typeface="字魂59号-创粗黑" panose="00000500000000000000" pitchFamily="2" charset="-122"/>
                <a:ea typeface="字魂59号-创粗黑" panose="00000500000000000000" pitchFamily="2" charset="-122"/>
                <a:cs typeface="Segoe UI Light" pitchFamily="34" charset="0"/>
                <a:sym typeface="字魂59号-创粗黑" panose="00000500000000000000" pitchFamily="2" charset="-122"/>
              </a:endParaRPr>
            </a:p>
          </p:txBody>
        </p:sp>
      </p:grpSp>
      <p:grpSp>
        <p:nvGrpSpPr>
          <p:cNvPr id="7" name="组合 6"/>
          <p:cNvGrpSpPr/>
          <p:nvPr/>
        </p:nvGrpSpPr>
        <p:grpSpPr>
          <a:xfrm>
            <a:off x="7238473" y="5513799"/>
            <a:ext cx="2209799" cy="2563367"/>
            <a:chOff x="7238473" y="5513799"/>
            <a:chExt cx="2209799" cy="2563367"/>
          </a:xfrm>
        </p:grpSpPr>
        <p:sp>
          <p:nvSpPr>
            <p:cNvPr id="18" name="六边形 12"/>
            <p:cNvSpPr/>
            <p:nvPr/>
          </p:nvSpPr>
          <p:spPr>
            <a:xfrm rot="5400000">
              <a:off x="7061689" y="5690583"/>
              <a:ext cx="2563367" cy="2209799"/>
            </a:xfrm>
            <a:custGeom>
              <a:avLst/>
              <a:gdLst/>
              <a:ahLst/>
              <a:cxnLst/>
              <a:rect l="l" t="t" r="r" b="b"/>
              <a:pathLst>
                <a:path w="1922525" h="1657349">
                  <a:moveTo>
                    <a:pt x="115809" y="823912"/>
                  </a:moveTo>
                  <a:lnTo>
                    <a:pt x="526739" y="1543049"/>
                  </a:lnTo>
                  <a:lnTo>
                    <a:pt x="1373277" y="1543049"/>
                  </a:lnTo>
                  <a:lnTo>
                    <a:pt x="1784207" y="823912"/>
                  </a:lnTo>
                  <a:lnTo>
                    <a:pt x="1373277" y="104774"/>
                  </a:lnTo>
                  <a:lnTo>
                    <a:pt x="526739" y="104774"/>
                  </a:lnTo>
                  <a:close/>
                  <a:moveTo>
                    <a:pt x="0" y="828675"/>
                  </a:moveTo>
                  <a:lnTo>
                    <a:pt x="473521" y="0"/>
                  </a:lnTo>
                  <a:lnTo>
                    <a:pt x="1449004" y="0"/>
                  </a:lnTo>
                  <a:lnTo>
                    <a:pt x="1922525" y="828675"/>
                  </a:lnTo>
                  <a:lnTo>
                    <a:pt x="1449004" y="1657349"/>
                  </a:lnTo>
                  <a:lnTo>
                    <a:pt x="473521" y="1657349"/>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TextBox 38"/>
            <p:cNvSpPr txBox="1"/>
            <p:nvPr/>
          </p:nvSpPr>
          <p:spPr>
            <a:xfrm>
              <a:off x="7497564" y="6157123"/>
              <a:ext cx="1804578" cy="620554"/>
            </a:xfrm>
            <a:prstGeom prst="rect">
              <a:avLst/>
            </a:prstGeom>
            <a:noFill/>
          </p:spPr>
          <p:txBody>
            <a:bodyPr wrap="square" rtlCol="0">
              <a:spAutoFit/>
            </a:bodyPr>
            <a:lstStyle/>
            <a:p>
              <a:pPr algn="ctr">
                <a:lnSpc>
                  <a:spcPct val="150000"/>
                </a:lnSpc>
              </a:pPr>
              <a:r>
                <a:rPr lang="zh-CN" altLang="en-US" sz="1200" spc="300" dirty="0">
                  <a:solidFill>
                    <a:srgbClr val="3D3836"/>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a:t>
              </a:r>
              <a:endParaRPr lang="zh-CN" altLang="en-US" sz="1200" i="1" dirty="0">
                <a:solidFill>
                  <a:srgbClr val="3D3836"/>
                </a:solidFill>
                <a:latin typeface="字魂59号-创粗黑" panose="00000500000000000000" pitchFamily="2" charset="-122"/>
                <a:ea typeface="字魂59号-创粗黑" panose="00000500000000000000" pitchFamily="2" charset="-122"/>
                <a:cs typeface="Segoe UI Light" pitchFamily="34" charset="0"/>
                <a:sym typeface="字魂59号-创粗黑" panose="00000500000000000000" pitchFamily="2" charset="-122"/>
              </a:endParaRPr>
            </a:p>
          </p:txBody>
        </p:sp>
      </p:grpSp>
      <p:grpSp>
        <p:nvGrpSpPr>
          <p:cNvPr id="3" name="组合 2"/>
          <p:cNvGrpSpPr/>
          <p:nvPr/>
        </p:nvGrpSpPr>
        <p:grpSpPr>
          <a:xfrm>
            <a:off x="7273528" y="1559587"/>
            <a:ext cx="2133600" cy="2474976"/>
            <a:chOff x="7273528" y="1559587"/>
            <a:chExt cx="2133600" cy="2474976"/>
          </a:xfrm>
        </p:grpSpPr>
        <p:sp>
          <p:nvSpPr>
            <p:cNvPr id="9" name="六边形 8"/>
            <p:cNvSpPr/>
            <p:nvPr/>
          </p:nvSpPr>
          <p:spPr>
            <a:xfrm rot="5400000">
              <a:off x="7102840" y="1730275"/>
              <a:ext cx="2474976" cy="2133600"/>
            </a:xfrm>
            <a:prstGeom prst="hexagon">
              <a:avLst>
                <a:gd name="adj" fmla="val 28571"/>
                <a:gd name="vf" fmla="val 11547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矩形 6"/>
            <p:cNvSpPr>
              <a:spLocks noChangeArrowheads="1"/>
            </p:cNvSpPr>
            <p:nvPr/>
          </p:nvSpPr>
          <p:spPr bwMode="auto">
            <a:xfrm>
              <a:off x="7554130" y="2808220"/>
              <a:ext cx="1748012" cy="62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a:t>
              </a:r>
              <a:endParaRPr lang="zh-CN" altLang="en-US" sz="1200" i="1" dirty="0">
                <a:solidFill>
                  <a:schemeClr val="bg1"/>
                </a:solidFill>
                <a:latin typeface="字魂59号-创粗黑" panose="00000500000000000000" pitchFamily="2" charset="-122"/>
                <a:ea typeface="字魂59号-创粗黑" panose="00000500000000000000" pitchFamily="2" charset="-122"/>
                <a:cs typeface="Segoe UI Light" pitchFamily="34" charset="0"/>
                <a:sym typeface="字魂59号-创粗黑" panose="00000500000000000000" pitchFamily="2" charset="-122"/>
              </a:endParaRPr>
            </a:p>
          </p:txBody>
        </p:sp>
        <p:sp>
          <p:nvSpPr>
            <p:cNvPr id="20" name="Freeform 869"/>
            <p:cNvSpPr>
              <a:spLocks noEditPoints="1"/>
            </p:cNvSpPr>
            <p:nvPr/>
          </p:nvSpPr>
          <p:spPr bwMode="auto">
            <a:xfrm>
              <a:off x="8195729" y="2195250"/>
              <a:ext cx="464813" cy="437004"/>
            </a:xfrm>
            <a:custGeom>
              <a:avLst/>
              <a:gdLst>
                <a:gd name="T0" fmla="*/ 91 w 241"/>
                <a:gd name="T1" fmla="*/ 7 h 227"/>
                <a:gd name="T2" fmla="*/ 153 w 241"/>
                <a:gd name="T3" fmla="*/ 30 h 227"/>
                <a:gd name="T4" fmla="*/ 93 w 241"/>
                <a:gd name="T5" fmla="*/ 221 h 227"/>
                <a:gd name="T6" fmla="*/ 59 w 241"/>
                <a:gd name="T7" fmla="*/ 223 h 227"/>
                <a:gd name="T8" fmla="*/ 35 w 241"/>
                <a:gd name="T9" fmla="*/ 0 h 227"/>
                <a:gd name="T10" fmla="*/ 11 w 241"/>
                <a:gd name="T11" fmla="*/ 206 h 227"/>
                <a:gd name="T12" fmla="*/ 84 w 241"/>
                <a:gd name="T13" fmla="*/ 17 h 227"/>
                <a:gd name="T14" fmla="*/ 102 w 241"/>
                <a:gd name="T15" fmla="*/ 16 h 227"/>
                <a:gd name="T16" fmla="*/ 143 w 241"/>
                <a:gd name="T17" fmla="*/ 174 h 227"/>
                <a:gd name="T18" fmla="*/ 102 w 241"/>
                <a:gd name="T19" fmla="*/ 16 h 227"/>
                <a:gd name="T20" fmla="*/ 102 w 241"/>
                <a:gd name="T21" fmla="*/ 214 h 227"/>
                <a:gd name="T22" fmla="*/ 143 w 241"/>
                <a:gd name="T23" fmla="*/ 205 h 227"/>
                <a:gd name="T24" fmla="*/ 164 w 241"/>
                <a:gd name="T25" fmla="*/ 7 h 227"/>
                <a:gd name="T26" fmla="*/ 240 w 241"/>
                <a:gd name="T27" fmla="*/ 16 h 227"/>
                <a:gd name="T28" fmla="*/ 229 w 241"/>
                <a:gd name="T29" fmla="*/ 224 h 227"/>
                <a:gd name="T30" fmla="*/ 158 w 241"/>
                <a:gd name="T31" fmla="*/ 208 h 227"/>
                <a:gd name="T32" fmla="*/ 164 w 241"/>
                <a:gd name="T33" fmla="*/ 7 h 227"/>
                <a:gd name="T34" fmla="*/ 170 w 241"/>
                <a:gd name="T35" fmla="*/ 213 h 227"/>
                <a:gd name="T36" fmla="*/ 180 w 241"/>
                <a:gd name="T37" fmla="*/ 190 h 227"/>
                <a:gd name="T38" fmla="*/ 227 w 241"/>
                <a:gd name="T39" fmla="*/ 178 h 227"/>
                <a:gd name="T40" fmla="*/ 181 w 241"/>
                <a:gd name="T41" fmla="*/ 86 h 227"/>
                <a:gd name="T42" fmla="*/ 229 w 241"/>
                <a:gd name="T43" fmla="*/ 73 h 227"/>
                <a:gd name="T44" fmla="*/ 184 w 241"/>
                <a:gd name="T45" fmla="*/ 43 h 227"/>
                <a:gd name="T46" fmla="*/ 227 w 241"/>
                <a:gd name="T47" fmla="*/ 17 h 227"/>
                <a:gd name="T48" fmla="*/ 53 w 241"/>
                <a:gd name="T49" fmla="*/ 38 h 227"/>
                <a:gd name="T50" fmla="*/ 52 w 241"/>
                <a:gd name="T51" fmla="*/ 123 h 227"/>
                <a:gd name="T52" fmla="*/ 53 w 241"/>
                <a:gd name="T53" fmla="*/ 38 h 227"/>
                <a:gd name="T54" fmla="*/ 110 w 241"/>
                <a:gd name="T55" fmla="*/ 49 h 227"/>
                <a:gd name="T56" fmla="*/ 112 w 241"/>
                <a:gd name="T57" fmla="*/ 37 h 227"/>
                <a:gd name="T58" fmla="*/ 118 w 241"/>
                <a:gd name="T59" fmla="*/ 147 h 227"/>
                <a:gd name="T60" fmla="*/ 128 w 241"/>
                <a:gd name="T61" fmla="*/ 78 h 227"/>
                <a:gd name="T62" fmla="*/ 195 w 241"/>
                <a:gd name="T63" fmla="*/ 169 h 227"/>
                <a:gd name="T64" fmla="*/ 195 w 241"/>
                <a:gd name="T65" fmla="*/ 169 h 227"/>
                <a:gd name="T66" fmla="*/ 202 w 241"/>
                <a:gd name="T67" fmla="*/ 170 h 227"/>
                <a:gd name="T68" fmla="*/ 29 w 241"/>
                <a:gd name="T69" fmla="*/ 180 h 227"/>
                <a:gd name="T70" fmla="*/ 43 w 241"/>
                <a:gd name="T71" fmla="*/ 17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227">
                  <a:moveTo>
                    <a:pt x="35" y="0"/>
                  </a:moveTo>
                  <a:cubicBezTo>
                    <a:pt x="54" y="1"/>
                    <a:pt x="72" y="7"/>
                    <a:pt x="91" y="7"/>
                  </a:cubicBezTo>
                  <a:cubicBezTo>
                    <a:pt x="110" y="5"/>
                    <a:pt x="130" y="4"/>
                    <a:pt x="149" y="6"/>
                  </a:cubicBezTo>
                  <a:cubicBezTo>
                    <a:pt x="155" y="12"/>
                    <a:pt x="152" y="22"/>
                    <a:pt x="153" y="30"/>
                  </a:cubicBezTo>
                  <a:cubicBezTo>
                    <a:pt x="152" y="94"/>
                    <a:pt x="154" y="158"/>
                    <a:pt x="152" y="223"/>
                  </a:cubicBezTo>
                  <a:cubicBezTo>
                    <a:pt x="132" y="223"/>
                    <a:pt x="111" y="227"/>
                    <a:pt x="93" y="221"/>
                  </a:cubicBezTo>
                  <a:cubicBezTo>
                    <a:pt x="89" y="163"/>
                    <a:pt x="95" y="105"/>
                    <a:pt x="90" y="47"/>
                  </a:cubicBezTo>
                  <a:cubicBezTo>
                    <a:pt x="78" y="105"/>
                    <a:pt x="70" y="164"/>
                    <a:pt x="59" y="223"/>
                  </a:cubicBezTo>
                  <a:cubicBezTo>
                    <a:pt x="39" y="222"/>
                    <a:pt x="20" y="218"/>
                    <a:pt x="0" y="213"/>
                  </a:cubicBezTo>
                  <a:cubicBezTo>
                    <a:pt x="11" y="142"/>
                    <a:pt x="24" y="71"/>
                    <a:pt x="35" y="0"/>
                  </a:cubicBezTo>
                  <a:close/>
                  <a:moveTo>
                    <a:pt x="44" y="10"/>
                  </a:moveTo>
                  <a:cubicBezTo>
                    <a:pt x="33" y="76"/>
                    <a:pt x="22" y="141"/>
                    <a:pt x="11" y="206"/>
                  </a:cubicBezTo>
                  <a:cubicBezTo>
                    <a:pt x="25" y="208"/>
                    <a:pt x="38" y="210"/>
                    <a:pt x="51" y="213"/>
                  </a:cubicBezTo>
                  <a:cubicBezTo>
                    <a:pt x="62" y="148"/>
                    <a:pt x="73" y="83"/>
                    <a:pt x="84" y="17"/>
                  </a:cubicBezTo>
                  <a:cubicBezTo>
                    <a:pt x="70" y="15"/>
                    <a:pt x="57" y="13"/>
                    <a:pt x="44" y="10"/>
                  </a:cubicBezTo>
                  <a:close/>
                  <a:moveTo>
                    <a:pt x="102" y="16"/>
                  </a:moveTo>
                  <a:cubicBezTo>
                    <a:pt x="102" y="68"/>
                    <a:pt x="102" y="121"/>
                    <a:pt x="102" y="174"/>
                  </a:cubicBezTo>
                  <a:cubicBezTo>
                    <a:pt x="115" y="174"/>
                    <a:pt x="129" y="174"/>
                    <a:pt x="143" y="174"/>
                  </a:cubicBezTo>
                  <a:cubicBezTo>
                    <a:pt x="142" y="121"/>
                    <a:pt x="143" y="68"/>
                    <a:pt x="143" y="15"/>
                  </a:cubicBezTo>
                  <a:cubicBezTo>
                    <a:pt x="129" y="16"/>
                    <a:pt x="115" y="16"/>
                    <a:pt x="102" y="16"/>
                  </a:cubicBezTo>
                  <a:close/>
                  <a:moveTo>
                    <a:pt x="101" y="205"/>
                  </a:moveTo>
                  <a:cubicBezTo>
                    <a:pt x="101" y="207"/>
                    <a:pt x="102" y="211"/>
                    <a:pt x="102" y="214"/>
                  </a:cubicBezTo>
                  <a:cubicBezTo>
                    <a:pt x="116" y="214"/>
                    <a:pt x="129" y="214"/>
                    <a:pt x="142" y="214"/>
                  </a:cubicBezTo>
                  <a:cubicBezTo>
                    <a:pt x="142" y="212"/>
                    <a:pt x="143" y="207"/>
                    <a:pt x="143" y="205"/>
                  </a:cubicBezTo>
                  <a:cubicBezTo>
                    <a:pt x="129" y="205"/>
                    <a:pt x="115" y="204"/>
                    <a:pt x="101" y="205"/>
                  </a:cubicBezTo>
                  <a:close/>
                  <a:moveTo>
                    <a:pt x="164" y="7"/>
                  </a:moveTo>
                  <a:cubicBezTo>
                    <a:pt x="178" y="2"/>
                    <a:pt x="193" y="5"/>
                    <a:pt x="207" y="4"/>
                  </a:cubicBezTo>
                  <a:cubicBezTo>
                    <a:pt x="218" y="5"/>
                    <a:pt x="236" y="0"/>
                    <a:pt x="240" y="16"/>
                  </a:cubicBezTo>
                  <a:cubicBezTo>
                    <a:pt x="241" y="77"/>
                    <a:pt x="240" y="138"/>
                    <a:pt x="240" y="199"/>
                  </a:cubicBezTo>
                  <a:cubicBezTo>
                    <a:pt x="240" y="208"/>
                    <a:pt x="241" y="223"/>
                    <a:pt x="229" y="224"/>
                  </a:cubicBezTo>
                  <a:cubicBezTo>
                    <a:pt x="210" y="226"/>
                    <a:pt x="192" y="225"/>
                    <a:pt x="173" y="225"/>
                  </a:cubicBezTo>
                  <a:cubicBezTo>
                    <a:pt x="164" y="225"/>
                    <a:pt x="156" y="218"/>
                    <a:pt x="158" y="208"/>
                  </a:cubicBezTo>
                  <a:cubicBezTo>
                    <a:pt x="157" y="149"/>
                    <a:pt x="158" y="89"/>
                    <a:pt x="158" y="29"/>
                  </a:cubicBezTo>
                  <a:cubicBezTo>
                    <a:pt x="158" y="22"/>
                    <a:pt x="156" y="11"/>
                    <a:pt x="164" y="7"/>
                  </a:cubicBezTo>
                  <a:close/>
                  <a:moveTo>
                    <a:pt x="170" y="17"/>
                  </a:moveTo>
                  <a:cubicBezTo>
                    <a:pt x="170" y="82"/>
                    <a:pt x="170" y="147"/>
                    <a:pt x="170" y="213"/>
                  </a:cubicBezTo>
                  <a:cubicBezTo>
                    <a:pt x="190" y="213"/>
                    <a:pt x="210" y="213"/>
                    <a:pt x="229" y="212"/>
                  </a:cubicBezTo>
                  <a:cubicBezTo>
                    <a:pt x="221" y="192"/>
                    <a:pt x="198" y="191"/>
                    <a:pt x="180" y="190"/>
                  </a:cubicBezTo>
                  <a:cubicBezTo>
                    <a:pt x="181" y="187"/>
                    <a:pt x="183" y="182"/>
                    <a:pt x="185" y="179"/>
                  </a:cubicBezTo>
                  <a:cubicBezTo>
                    <a:pt x="199" y="177"/>
                    <a:pt x="213" y="179"/>
                    <a:pt x="227" y="178"/>
                  </a:cubicBezTo>
                  <a:cubicBezTo>
                    <a:pt x="226" y="153"/>
                    <a:pt x="229" y="127"/>
                    <a:pt x="226" y="102"/>
                  </a:cubicBezTo>
                  <a:cubicBezTo>
                    <a:pt x="217" y="87"/>
                    <a:pt x="197" y="87"/>
                    <a:pt x="181" y="86"/>
                  </a:cubicBezTo>
                  <a:cubicBezTo>
                    <a:pt x="182" y="83"/>
                    <a:pt x="183" y="77"/>
                    <a:pt x="184" y="74"/>
                  </a:cubicBezTo>
                  <a:cubicBezTo>
                    <a:pt x="199" y="74"/>
                    <a:pt x="214" y="74"/>
                    <a:pt x="229" y="73"/>
                  </a:cubicBezTo>
                  <a:cubicBezTo>
                    <a:pt x="218" y="57"/>
                    <a:pt x="198" y="54"/>
                    <a:pt x="180" y="54"/>
                  </a:cubicBezTo>
                  <a:cubicBezTo>
                    <a:pt x="181" y="51"/>
                    <a:pt x="183" y="46"/>
                    <a:pt x="184" y="43"/>
                  </a:cubicBezTo>
                  <a:cubicBezTo>
                    <a:pt x="198" y="41"/>
                    <a:pt x="213" y="42"/>
                    <a:pt x="227" y="42"/>
                  </a:cubicBezTo>
                  <a:cubicBezTo>
                    <a:pt x="227" y="34"/>
                    <a:pt x="227" y="25"/>
                    <a:pt x="227" y="17"/>
                  </a:cubicBezTo>
                  <a:cubicBezTo>
                    <a:pt x="208" y="16"/>
                    <a:pt x="189" y="17"/>
                    <a:pt x="170" y="17"/>
                  </a:cubicBezTo>
                  <a:close/>
                  <a:moveTo>
                    <a:pt x="53" y="38"/>
                  </a:moveTo>
                  <a:cubicBezTo>
                    <a:pt x="49" y="68"/>
                    <a:pt x="42" y="97"/>
                    <a:pt x="40" y="126"/>
                  </a:cubicBezTo>
                  <a:cubicBezTo>
                    <a:pt x="43" y="125"/>
                    <a:pt x="49" y="123"/>
                    <a:pt x="52" y="123"/>
                  </a:cubicBezTo>
                  <a:cubicBezTo>
                    <a:pt x="57" y="92"/>
                    <a:pt x="65" y="61"/>
                    <a:pt x="66" y="30"/>
                  </a:cubicBezTo>
                  <a:cubicBezTo>
                    <a:pt x="60" y="29"/>
                    <a:pt x="53" y="31"/>
                    <a:pt x="53" y="38"/>
                  </a:cubicBezTo>
                  <a:close/>
                  <a:moveTo>
                    <a:pt x="112" y="37"/>
                  </a:moveTo>
                  <a:cubicBezTo>
                    <a:pt x="106" y="35"/>
                    <a:pt x="102" y="50"/>
                    <a:pt x="110" y="49"/>
                  </a:cubicBezTo>
                  <a:cubicBezTo>
                    <a:pt x="119" y="50"/>
                    <a:pt x="129" y="50"/>
                    <a:pt x="138" y="48"/>
                  </a:cubicBezTo>
                  <a:cubicBezTo>
                    <a:pt x="143" y="32"/>
                    <a:pt x="121" y="38"/>
                    <a:pt x="112" y="37"/>
                  </a:cubicBezTo>
                  <a:close/>
                  <a:moveTo>
                    <a:pt x="116" y="79"/>
                  </a:moveTo>
                  <a:cubicBezTo>
                    <a:pt x="116" y="102"/>
                    <a:pt x="113" y="125"/>
                    <a:pt x="118" y="147"/>
                  </a:cubicBezTo>
                  <a:cubicBezTo>
                    <a:pt x="120" y="147"/>
                    <a:pt x="125" y="146"/>
                    <a:pt x="128" y="145"/>
                  </a:cubicBezTo>
                  <a:cubicBezTo>
                    <a:pt x="130" y="123"/>
                    <a:pt x="129" y="101"/>
                    <a:pt x="128" y="78"/>
                  </a:cubicBezTo>
                  <a:cubicBezTo>
                    <a:pt x="125" y="79"/>
                    <a:pt x="119" y="79"/>
                    <a:pt x="116" y="79"/>
                  </a:cubicBezTo>
                  <a:close/>
                  <a:moveTo>
                    <a:pt x="195" y="169"/>
                  </a:moveTo>
                  <a:cubicBezTo>
                    <a:pt x="196" y="159"/>
                    <a:pt x="197" y="148"/>
                    <a:pt x="196" y="138"/>
                  </a:cubicBezTo>
                  <a:cubicBezTo>
                    <a:pt x="186" y="145"/>
                    <a:pt x="188" y="161"/>
                    <a:pt x="195" y="169"/>
                  </a:cubicBezTo>
                  <a:close/>
                  <a:moveTo>
                    <a:pt x="202" y="137"/>
                  </a:moveTo>
                  <a:cubicBezTo>
                    <a:pt x="201" y="148"/>
                    <a:pt x="201" y="159"/>
                    <a:pt x="202" y="170"/>
                  </a:cubicBezTo>
                  <a:cubicBezTo>
                    <a:pt x="209" y="160"/>
                    <a:pt x="210" y="146"/>
                    <a:pt x="202" y="137"/>
                  </a:cubicBezTo>
                  <a:close/>
                  <a:moveTo>
                    <a:pt x="29" y="180"/>
                  </a:moveTo>
                  <a:cubicBezTo>
                    <a:pt x="30" y="185"/>
                    <a:pt x="31" y="189"/>
                    <a:pt x="33" y="193"/>
                  </a:cubicBezTo>
                  <a:cubicBezTo>
                    <a:pt x="37" y="190"/>
                    <a:pt x="43" y="186"/>
                    <a:pt x="43" y="179"/>
                  </a:cubicBezTo>
                  <a:cubicBezTo>
                    <a:pt x="38" y="176"/>
                    <a:pt x="33" y="176"/>
                    <a:pt x="29" y="180"/>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6" name="组合 5"/>
          <p:cNvGrpSpPr/>
          <p:nvPr/>
        </p:nvGrpSpPr>
        <p:grpSpPr>
          <a:xfrm>
            <a:off x="6171673" y="3544821"/>
            <a:ext cx="2133600" cy="2474976"/>
            <a:chOff x="6171673" y="3544821"/>
            <a:chExt cx="2133600" cy="2474976"/>
          </a:xfrm>
        </p:grpSpPr>
        <p:sp>
          <p:nvSpPr>
            <p:cNvPr id="11" name="六边形 10"/>
            <p:cNvSpPr/>
            <p:nvPr/>
          </p:nvSpPr>
          <p:spPr>
            <a:xfrm rot="5400000">
              <a:off x="6000985" y="3715509"/>
              <a:ext cx="2474976" cy="2133600"/>
            </a:xfrm>
            <a:prstGeom prst="hexagon">
              <a:avLst>
                <a:gd name="adj" fmla="val 28571"/>
                <a:gd name="vf" fmla="val 11547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矩形 6"/>
            <p:cNvSpPr>
              <a:spLocks noChangeArrowheads="1"/>
            </p:cNvSpPr>
            <p:nvPr/>
          </p:nvSpPr>
          <p:spPr bwMode="auto">
            <a:xfrm>
              <a:off x="6401146" y="4719794"/>
              <a:ext cx="1748012" cy="62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a:t>
              </a:r>
              <a:endParaRPr lang="zh-CN" altLang="en-US" sz="1200" i="1" dirty="0">
                <a:solidFill>
                  <a:schemeClr val="bg1"/>
                </a:solidFill>
                <a:latin typeface="字魂59号-创粗黑" panose="00000500000000000000" pitchFamily="2" charset="-122"/>
                <a:ea typeface="字魂59号-创粗黑" panose="00000500000000000000" pitchFamily="2" charset="-122"/>
                <a:cs typeface="Segoe UI Light" pitchFamily="34" charset="0"/>
                <a:sym typeface="字魂59号-创粗黑" panose="00000500000000000000" pitchFamily="2" charset="-122"/>
              </a:endParaRPr>
            </a:p>
          </p:txBody>
        </p:sp>
        <p:sp>
          <p:nvSpPr>
            <p:cNvPr id="21" name="Freeform 870"/>
            <p:cNvSpPr>
              <a:spLocks noEditPoints="1"/>
            </p:cNvSpPr>
            <p:nvPr/>
          </p:nvSpPr>
          <p:spPr bwMode="auto">
            <a:xfrm>
              <a:off x="6986428" y="4120935"/>
              <a:ext cx="558174" cy="512487"/>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 name="组合 1"/>
          <p:cNvGrpSpPr/>
          <p:nvPr/>
        </p:nvGrpSpPr>
        <p:grpSpPr>
          <a:xfrm>
            <a:off x="2660917" y="1559587"/>
            <a:ext cx="2133600" cy="2474976"/>
            <a:chOff x="2660917" y="1559587"/>
            <a:chExt cx="2133600" cy="2474976"/>
          </a:xfrm>
        </p:grpSpPr>
        <p:sp>
          <p:nvSpPr>
            <p:cNvPr id="4" name="六边形 3"/>
            <p:cNvSpPr/>
            <p:nvPr/>
          </p:nvSpPr>
          <p:spPr>
            <a:xfrm rot="5400000">
              <a:off x="2490229" y="1730275"/>
              <a:ext cx="2474976" cy="2133600"/>
            </a:xfrm>
            <a:prstGeom prst="hexagon">
              <a:avLst>
                <a:gd name="adj" fmla="val 28571"/>
                <a:gd name="vf" fmla="val 11547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矩形 6"/>
            <p:cNvSpPr>
              <a:spLocks noChangeArrowheads="1"/>
            </p:cNvSpPr>
            <p:nvPr/>
          </p:nvSpPr>
          <p:spPr bwMode="auto">
            <a:xfrm>
              <a:off x="2889858" y="2699806"/>
              <a:ext cx="1760115" cy="62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a:t>
              </a:r>
              <a:endParaRPr lang="zh-CN" altLang="en-US" sz="1200" i="1" dirty="0">
                <a:solidFill>
                  <a:schemeClr val="bg1"/>
                </a:solidFill>
                <a:latin typeface="字魂59号-创粗黑" panose="00000500000000000000" pitchFamily="2" charset="-122"/>
                <a:ea typeface="字魂59号-创粗黑" panose="00000500000000000000" pitchFamily="2" charset="-122"/>
                <a:cs typeface="Segoe UI Light" pitchFamily="34" charset="0"/>
                <a:sym typeface="字魂59号-创粗黑" panose="00000500000000000000" pitchFamily="2" charset="-122"/>
              </a:endParaRPr>
            </a:p>
          </p:txBody>
        </p:sp>
        <p:sp>
          <p:nvSpPr>
            <p:cNvPr id="22" name="Freeform 871"/>
            <p:cNvSpPr>
              <a:spLocks noEditPoints="1"/>
            </p:cNvSpPr>
            <p:nvPr/>
          </p:nvSpPr>
          <p:spPr bwMode="auto">
            <a:xfrm>
              <a:off x="3518153" y="2033757"/>
              <a:ext cx="419127" cy="550228"/>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0" name="组合 29"/>
          <p:cNvGrpSpPr/>
          <p:nvPr/>
        </p:nvGrpSpPr>
        <p:grpSpPr>
          <a:xfrm>
            <a:off x="0" y="247949"/>
            <a:ext cx="12192000" cy="400110"/>
            <a:chOff x="0" y="247949"/>
            <a:chExt cx="12192000" cy="400110"/>
          </a:xfrm>
        </p:grpSpPr>
        <p:sp>
          <p:nvSpPr>
            <p:cNvPr id="31" name="矩形 30"/>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03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研究结果应用</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1" name="矩形 40"/>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0"/>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2"/>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5"/>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4"/>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7"/>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fltVal val="0"/>
                                          </p:val>
                                        </p:tav>
                                        <p:tav tm="100000">
                                          <p:val>
                                            <p:strVal val="#ppt_w"/>
                                          </p:val>
                                        </p:tav>
                                      </p:tavLst>
                                    </p:anim>
                                    <p:anim calcmode="lin" valueType="num">
                                      <p:cBhvr>
                                        <p:cTn id="44" dur="1000" fill="hold"/>
                                        <p:tgtEl>
                                          <p:spTgt spid="3"/>
                                        </p:tgtEl>
                                        <p:attrNameLst>
                                          <p:attrName>ppt_h</p:attrName>
                                        </p:attrNameLst>
                                      </p:cBhvr>
                                      <p:tavLst>
                                        <p:tav tm="0">
                                          <p:val>
                                            <p:fltVal val="0"/>
                                          </p:val>
                                        </p:tav>
                                        <p:tav tm="100000">
                                          <p:val>
                                            <p:strVal val="#ppt_h"/>
                                          </p:val>
                                        </p:tav>
                                      </p:tavLst>
                                    </p:anim>
                                    <p:anim calcmode="lin" valueType="num">
                                      <p:cBhvr>
                                        <p:cTn id="45"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ppt_w</p:attrName>
                                        </p:attrNameLst>
                                      </p:cBhvr>
                                      <p:tavLst>
                                        <p:tav tm="0">
                                          <p:val>
                                            <p:fltVal val="0"/>
                                          </p:val>
                                        </p:tav>
                                        <p:tav tm="100000">
                                          <p:val>
                                            <p:strVal val="#ppt_w"/>
                                          </p:val>
                                        </p:tav>
                                      </p:tavLst>
                                    </p:anim>
                                    <p:anim calcmode="lin" valueType="num">
                                      <p:cBhvr>
                                        <p:cTn id="50" dur="1000" fill="hold"/>
                                        <p:tgtEl>
                                          <p:spTgt spid="6"/>
                                        </p:tgtEl>
                                        <p:attrNameLst>
                                          <p:attrName>ppt_h</p:attrName>
                                        </p:attrNameLst>
                                      </p:cBhvr>
                                      <p:tavLst>
                                        <p:tav tm="0">
                                          <p:val>
                                            <p:fltVal val="0"/>
                                          </p:val>
                                        </p:tav>
                                        <p:tav tm="100000">
                                          <p:val>
                                            <p:strVal val="#ppt_h"/>
                                          </p:val>
                                        </p:tav>
                                      </p:tavLst>
                                    </p:anim>
                                    <p:anim calcmode="lin" valueType="num">
                                      <p:cBhvr>
                                        <p:cTn id="51"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6"/>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1000" fill="hold"/>
                                        <p:tgtEl>
                                          <p:spTgt spid="2"/>
                                        </p:tgtEl>
                                        <p:attrNameLst>
                                          <p:attrName>ppt_w</p:attrName>
                                        </p:attrNameLst>
                                      </p:cBhvr>
                                      <p:tavLst>
                                        <p:tav tm="0">
                                          <p:val>
                                            <p:fltVal val="0"/>
                                          </p:val>
                                        </p:tav>
                                        <p:tav tm="100000">
                                          <p:val>
                                            <p:strVal val="#ppt_w"/>
                                          </p:val>
                                        </p:tav>
                                      </p:tavLst>
                                    </p:anim>
                                    <p:anim calcmode="lin" valueType="num">
                                      <p:cBhvr>
                                        <p:cTn id="56" dur="1000" fill="hold"/>
                                        <p:tgtEl>
                                          <p:spTgt spid="2"/>
                                        </p:tgtEl>
                                        <p:attrNameLst>
                                          <p:attrName>ppt_h</p:attrName>
                                        </p:attrNameLst>
                                      </p:cBhvr>
                                      <p:tavLst>
                                        <p:tav tm="0">
                                          <p:val>
                                            <p:fltVal val="0"/>
                                          </p:val>
                                        </p:tav>
                                        <p:tav tm="100000">
                                          <p:val>
                                            <p:strVal val="#ppt_h"/>
                                          </p:val>
                                        </p:tav>
                                      </p:tavLst>
                                    </p:anim>
                                    <p:anim calcmode="lin" valueType="num">
                                      <p:cBhvr>
                                        <p:cTn id="57"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文本框 11"/>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实践总结建议</a:t>
            </a:r>
            <a:endParaRPr lang="zh-CN" altLang="en-US" sz="36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0" y="2023097"/>
            <a:ext cx="12192001" cy="1446550"/>
            <a:chOff x="0" y="2023097"/>
            <a:chExt cx="12192001" cy="1446550"/>
          </a:xfrm>
        </p:grpSpPr>
        <p:sp>
          <p:nvSpPr>
            <p:cNvPr id="10" name="矩形 9"/>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矩形 10"/>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文本框 12"/>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第</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文本框 13"/>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部分</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文本框 14"/>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4</a:t>
              </a:r>
              <a:endParaRPr lang="zh-CN" altLang="en-US" sz="88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6" name="文本框 15"/>
          <p:cNvSpPr txBox="1"/>
          <p:nvPr/>
        </p:nvSpPr>
        <p:spPr>
          <a:xfrm>
            <a:off x="7906586" y="3974561"/>
            <a:ext cx="2936905" cy="923330"/>
          </a:xfrm>
          <a:prstGeom prst="rect">
            <a:avLst/>
          </a:prstGeom>
          <a:noFill/>
        </p:spPr>
        <p:txBody>
          <a:bodyPr wrap="square" rtlCol="0">
            <a:spAutoFit/>
          </a:bodyPr>
          <a:lstStyle/>
          <a:p>
            <a:pPr>
              <a:lnSpc>
                <a:spcPct val="150000"/>
              </a:lnSpc>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a:t>
            </a:r>
            <a:endParaRPr lang="zh-CN" altLang="en-US" sz="12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ct val="150000"/>
              </a:lnSpc>
            </a:pPr>
            <a:endParaRPr lang="zh-CN" altLang="en-US" sz="12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矩形 19"/>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4029642" y="658476"/>
            <a:ext cx="4132716" cy="901599"/>
            <a:chOff x="4029642" y="658476"/>
            <a:chExt cx="4132716" cy="901599"/>
          </a:xfrm>
        </p:grpSpPr>
        <p:sp>
          <p:nvSpPr>
            <p:cNvPr id="21" name="文本框 20"/>
            <p:cNvSpPr txBox="1"/>
            <p:nvPr/>
          </p:nvSpPr>
          <p:spPr>
            <a:xfrm>
              <a:off x="4029642" y="658476"/>
              <a:ext cx="4132716" cy="461665"/>
            </a:xfrm>
            <a:prstGeom prst="rect">
              <a:avLst/>
            </a:prstGeom>
            <a:noFill/>
          </p:spPr>
          <p:txBody>
            <a:bodyPr wrap="square" rtlCol="0">
              <a:spAutoFit/>
            </a:bodyPr>
            <a:lstStyle/>
            <a:p>
              <a:r>
                <a:rPr lang="en-US" altLang="zh-CN" sz="24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THE MAIN CONTENTS</a:t>
              </a:r>
              <a:endParaRPr lang="zh-CN" altLang="en-US" sz="24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2" name="直接连接符 21"/>
            <p:cNvCxnSpPr/>
            <p:nvPr/>
          </p:nvCxnSpPr>
          <p:spPr>
            <a:xfrm>
              <a:off x="4053609" y="1191889"/>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23" name="等腰三角形 22"/>
            <p:cNvSpPr/>
            <p:nvPr/>
          </p:nvSpPr>
          <p:spPr>
            <a:xfrm rot="10800000">
              <a:off x="5882452" y="1191889"/>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5" name="组合 4"/>
          <p:cNvGrpSpPr/>
          <p:nvPr/>
        </p:nvGrpSpPr>
        <p:grpSpPr>
          <a:xfrm>
            <a:off x="1302901" y="2422429"/>
            <a:ext cx="4579551" cy="651773"/>
            <a:chOff x="1302901" y="2422429"/>
            <a:chExt cx="4579551" cy="651773"/>
          </a:xfrm>
        </p:grpSpPr>
        <p:sp>
          <p:nvSpPr>
            <p:cNvPr id="24" name="矩形 23"/>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矩形 24"/>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文本框 25"/>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01</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文本框 26"/>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研究背景简介</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Freeform 864"/>
            <p:cNvSpPr>
              <a:spLocks noEditPoints="1"/>
            </p:cNvSpPr>
            <p:nvPr/>
          </p:nvSpPr>
          <p:spPr bwMode="auto">
            <a:xfrm>
              <a:off x="2353670" y="2598625"/>
              <a:ext cx="465138" cy="314325"/>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rgbClr val="3D3836"/>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 name="直接连接符 2"/>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1302901" y="3676252"/>
            <a:ext cx="4579551" cy="651773"/>
            <a:chOff x="1302901" y="3676252"/>
            <a:chExt cx="4579551" cy="651773"/>
          </a:xfrm>
        </p:grpSpPr>
        <p:grpSp>
          <p:nvGrpSpPr>
            <p:cNvPr id="29" name="组合 28"/>
            <p:cNvGrpSpPr/>
            <p:nvPr/>
          </p:nvGrpSpPr>
          <p:grpSpPr>
            <a:xfrm>
              <a:off x="1302901" y="3676252"/>
              <a:ext cx="4579551" cy="651773"/>
              <a:chOff x="1302901" y="2422429"/>
              <a:chExt cx="4579551" cy="651773"/>
            </a:xfrm>
          </p:grpSpPr>
          <p:sp>
            <p:nvSpPr>
              <p:cNvPr id="30" name="矩形 29"/>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矩形 30"/>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文本框 31"/>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02</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文本框 32"/>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研究过程演示</a:t>
                </a:r>
                <a:endPar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5" name="直接连接符 34"/>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0" name="Freeform 863"/>
            <p:cNvSpPr>
              <a:spLocks noEditPoints="1"/>
            </p:cNvSpPr>
            <p:nvPr/>
          </p:nvSpPr>
          <p:spPr bwMode="auto">
            <a:xfrm>
              <a:off x="2332499" y="3797214"/>
              <a:ext cx="419100" cy="454025"/>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3D3836"/>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53" name="组合 52"/>
          <p:cNvGrpSpPr/>
          <p:nvPr/>
        </p:nvGrpSpPr>
        <p:grpSpPr>
          <a:xfrm>
            <a:off x="6725758" y="2422429"/>
            <a:ext cx="4579551" cy="651773"/>
            <a:chOff x="6725758" y="2422429"/>
            <a:chExt cx="4579551" cy="651773"/>
          </a:xfrm>
        </p:grpSpPr>
        <p:grpSp>
          <p:nvGrpSpPr>
            <p:cNvPr id="36" name="组合 35"/>
            <p:cNvGrpSpPr/>
            <p:nvPr/>
          </p:nvGrpSpPr>
          <p:grpSpPr>
            <a:xfrm>
              <a:off x="6725758" y="2422429"/>
              <a:ext cx="4579551" cy="651773"/>
              <a:chOff x="1302901" y="2422429"/>
              <a:chExt cx="4579551" cy="651773"/>
            </a:xfrm>
          </p:grpSpPr>
          <p:sp>
            <p:nvSpPr>
              <p:cNvPr id="37" name="矩形 36"/>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矩形 37"/>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文本框 38"/>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03</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文本框 39"/>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研究结果应用</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42" name="直接连接符 41"/>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2" name="Freeform 889"/>
            <p:cNvSpPr>
              <a:spLocks noEditPoints="1"/>
            </p:cNvSpPr>
            <p:nvPr/>
          </p:nvSpPr>
          <p:spPr bwMode="auto">
            <a:xfrm>
              <a:off x="7776516" y="2486705"/>
              <a:ext cx="449005" cy="467135"/>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rgbClr val="3D3836"/>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55" name="组合 54"/>
          <p:cNvGrpSpPr/>
          <p:nvPr/>
        </p:nvGrpSpPr>
        <p:grpSpPr>
          <a:xfrm>
            <a:off x="6725758" y="3676252"/>
            <a:ext cx="4579551" cy="651773"/>
            <a:chOff x="6725758" y="3676252"/>
            <a:chExt cx="4579551" cy="651773"/>
          </a:xfrm>
        </p:grpSpPr>
        <p:grpSp>
          <p:nvGrpSpPr>
            <p:cNvPr id="43" name="组合 42"/>
            <p:cNvGrpSpPr/>
            <p:nvPr/>
          </p:nvGrpSpPr>
          <p:grpSpPr>
            <a:xfrm>
              <a:off x="6725758" y="3676252"/>
              <a:ext cx="4579551" cy="651773"/>
              <a:chOff x="1302901" y="2422429"/>
              <a:chExt cx="4579551" cy="651773"/>
            </a:xfrm>
          </p:grpSpPr>
          <p:sp>
            <p:nvSpPr>
              <p:cNvPr id="44" name="矩形 43"/>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5" name="矩形 44"/>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6" name="文本框 45"/>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04</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7" name="文本框 46"/>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实践总结建议</a:t>
                </a:r>
                <a:endPar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49" name="直接连接符 48"/>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4" name="Freeform 877"/>
            <p:cNvSpPr>
              <a:spLocks noEditPoints="1"/>
            </p:cNvSpPr>
            <p:nvPr/>
          </p:nvSpPr>
          <p:spPr bwMode="auto">
            <a:xfrm>
              <a:off x="7847502" y="3783798"/>
              <a:ext cx="338138" cy="393700"/>
            </a:xfrm>
            <a:custGeom>
              <a:avLst/>
              <a:gdLst>
                <a:gd name="T0" fmla="*/ 50 w 220"/>
                <a:gd name="T1" fmla="*/ 16 h 256"/>
                <a:gd name="T2" fmla="*/ 166 w 220"/>
                <a:gd name="T3" fmla="*/ 15 h 256"/>
                <a:gd name="T4" fmla="*/ 190 w 220"/>
                <a:gd name="T5" fmla="*/ 54 h 256"/>
                <a:gd name="T6" fmla="*/ 210 w 220"/>
                <a:gd name="T7" fmla="*/ 167 h 256"/>
                <a:gd name="T8" fmla="*/ 152 w 220"/>
                <a:gd name="T9" fmla="*/ 215 h 256"/>
                <a:gd name="T10" fmla="*/ 209 w 220"/>
                <a:gd name="T11" fmla="*/ 236 h 256"/>
                <a:gd name="T12" fmla="*/ 132 w 220"/>
                <a:gd name="T13" fmla="*/ 256 h 256"/>
                <a:gd name="T14" fmla="*/ 11 w 220"/>
                <a:gd name="T15" fmla="*/ 249 h 256"/>
                <a:gd name="T16" fmla="*/ 64 w 220"/>
                <a:gd name="T17" fmla="*/ 236 h 256"/>
                <a:gd name="T18" fmla="*/ 60 w 220"/>
                <a:gd name="T19" fmla="*/ 233 h 256"/>
                <a:gd name="T20" fmla="*/ 14 w 220"/>
                <a:gd name="T21" fmla="*/ 109 h 256"/>
                <a:gd name="T22" fmla="*/ 24 w 220"/>
                <a:gd name="T23" fmla="*/ 0 h 256"/>
                <a:gd name="T24" fmla="*/ 35 w 220"/>
                <a:gd name="T25" fmla="*/ 43 h 256"/>
                <a:gd name="T26" fmla="*/ 106 w 220"/>
                <a:gd name="T27" fmla="*/ 86 h 256"/>
                <a:gd name="T28" fmla="*/ 134 w 220"/>
                <a:gd name="T29" fmla="*/ 39 h 256"/>
                <a:gd name="T30" fmla="*/ 192 w 220"/>
                <a:gd name="T31" fmla="*/ 24 h 256"/>
                <a:gd name="T32" fmla="*/ 28 w 220"/>
                <a:gd name="T33" fmla="*/ 23 h 256"/>
                <a:gd name="T34" fmla="*/ 41 w 220"/>
                <a:gd name="T35" fmla="*/ 89 h 256"/>
                <a:gd name="T36" fmla="*/ 56 w 220"/>
                <a:gd name="T37" fmla="*/ 48 h 256"/>
                <a:gd name="T38" fmla="*/ 133 w 220"/>
                <a:gd name="T39" fmla="*/ 94 h 256"/>
                <a:gd name="T40" fmla="*/ 142 w 220"/>
                <a:gd name="T41" fmla="*/ 49 h 256"/>
                <a:gd name="T42" fmla="*/ 110 w 220"/>
                <a:gd name="T43" fmla="*/ 117 h 256"/>
                <a:gd name="T44" fmla="*/ 109 w 220"/>
                <a:gd name="T45" fmla="*/ 97 h 256"/>
                <a:gd name="T46" fmla="*/ 156 w 220"/>
                <a:gd name="T47" fmla="*/ 114 h 256"/>
                <a:gd name="T48" fmla="*/ 75 w 220"/>
                <a:gd name="T49" fmla="*/ 115 h 256"/>
                <a:gd name="T50" fmla="*/ 39 w 220"/>
                <a:gd name="T51" fmla="*/ 116 h 256"/>
                <a:gd name="T52" fmla="*/ 77 w 220"/>
                <a:gd name="T53" fmla="*/ 213 h 256"/>
                <a:gd name="T54" fmla="*/ 152 w 220"/>
                <a:gd name="T55" fmla="*/ 197 h 256"/>
                <a:gd name="T56" fmla="*/ 190 w 220"/>
                <a:gd name="T57" fmla="*/ 96 h 256"/>
                <a:gd name="T58" fmla="*/ 19 w 220"/>
                <a:gd name="T59" fmla="*/ 159 h 256"/>
                <a:gd name="T60" fmla="*/ 30 w 220"/>
                <a:gd name="T61" fmla="*/ 168 h 256"/>
                <a:gd name="T62" fmla="*/ 19 w 220"/>
                <a:gd name="T63" fmla="*/ 159 h 256"/>
                <a:gd name="T64" fmla="*/ 168 w 220"/>
                <a:gd name="T65" fmla="*/ 217 h 256"/>
                <a:gd name="T66" fmla="*/ 197 w 220"/>
                <a:gd name="T67" fmla="*/ 121 h 256"/>
                <a:gd name="T68" fmla="*/ 81 w 220"/>
                <a:gd name="T69" fmla="*/ 226 h 256"/>
                <a:gd name="T70" fmla="*/ 89 w 220"/>
                <a:gd name="T71" fmla="*/ 244 h 256"/>
                <a:gd name="T72" fmla="*/ 81 w 220"/>
                <a:gd name="T73" fmla="*/ 226 h 256"/>
                <a:gd name="T74" fmla="*/ 132 w 220"/>
                <a:gd name="T75" fmla="*/ 244 h 256"/>
                <a:gd name="T76" fmla="*/ 118 w 220"/>
                <a:gd name="T77" fmla="*/ 231 h 256"/>
                <a:gd name="T78" fmla="*/ 65 w 220"/>
                <a:gd name="T79" fmla="*/ 73 h 256"/>
                <a:gd name="T80" fmla="*/ 57 w 220"/>
                <a:gd name="T81" fmla="*/ 87 h 256"/>
                <a:gd name="T82" fmla="*/ 62 w 220"/>
                <a:gd name="T83" fmla="*/ 57 h 256"/>
                <a:gd name="T84" fmla="*/ 152 w 220"/>
                <a:gd name="T85" fmla="*/ 73 h 256"/>
                <a:gd name="T86" fmla="*/ 152 w 220"/>
                <a:gd name="T87" fmla="*/ 90 h 256"/>
                <a:gd name="T88" fmla="*/ 153 w 220"/>
                <a:gd name="T89" fmla="*/ 57 h 256"/>
                <a:gd name="T90" fmla="*/ 104 w 220"/>
                <a:gd name="T91" fmla="*/ 171 h 256"/>
                <a:gd name="T92" fmla="*/ 116 w 220"/>
                <a:gd name="T93" fmla="*/ 161 h 256"/>
                <a:gd name="T94" fmla="*/ 116 w 220"/>
                <a:gd name="T95" fmla="*/ 161 h 256"/>
                <a:gd name="T96" fmla="*/ 80 w 220"/>
                <a:gd name="T97" fmla="*/ 177 h 256"/>
                <a:gd name="T98" fmla="*/ 135 w 220"/>
                <a:gd name="T99" fmla="*/ 166 h 256"/>
                <a:gd name="T100" fmla="*/ 135 w 220"/>
                <a:gd name="T101" fmla="*/ 166 h 256"/>
                <a:gd name="T102" fmla="*/ 85 w 220"/>
                <a:gd name="T103" fmla="*/ 193 h 256"/>
                <a:gd name="T104" fmla="*/ 104 w 220"/>
                <a:gd name="T105" fmla="*/ 178 h 256"/>
                <a:gd name="T106" fmla="*/ 104 w 220"/>
                <a:gd name="T107" fmla="*/ 178 h 256"/>
                <a:gd name="T108" fmla="*/ 133 w 220"/>
                <a:gd name="T109" fmla="*/ 192 h 256"/>
                <a:gd name="T110" fmla="*/ 99 w 220"/>
                <a:gd name="T111" fmla="*/ 194 h 256"/>
                <a:gd name="T112" fmla="*/ 99 w 220"/>
                <a:gd name="T113" fmla="*/ 194 h 256"/>
                <a:gd name="T114" fmla="*/ 123 w 220"/>
                <a:gd name="T115" fmla="*/ 2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256">
                  <a:moveTo>
                    <a:pt x="24" y="0"/>
                  </a:moveTo>
                  <a:cubicBezTo>
                    <a:pt x="33" y="5"/>
                    <a:pt x="39" y="14"/>
                    <a:pt x="50" y="16"/>
                  </a:cubicBezTo>
                  <a:cubicBezTo>
                    <a:pt x="70" y="15"/>
                    <a:pt x="88" y="3"/>
                    <a:pt x="108" y="3"/>
                  </a:cubicBezTo>
                  <a:cubicBezTo>
                    <a:pt x="128" y="2"/>
                    <a:pt x="146" y="13"/>
                    <a:pt x="166" y="15"/>
                  </a:cubicBezTo>
                  <a:cubicBezTo>
                    <a:pt x="177" y="17"/>
                    <a:pt x="185" y="6"/>
                    <a:pt x="193" y="0"/>
                  </a:cubicBezTo>
                  <a:cubicBezTo>
                    <a:pt x="207" y="16"/>
                    <a:pt x="204" y="40"/>
                    <a:pt x="190" y="54"/>
                  </a:cubicBezTo>
                  <a:cubicBezTo>
                    <a:pt x="196" y="72"/>
                    <a:pt x="202" y="90"/>
                    <a:pt x="203" y="108"/>
                  </a:cubicBezTo>
                  <a:cubicBezTo>
                    <a:pt x="220" y="123"/>
                    <a:pt x="216" y="148"/>
                    <a:pt x="210" y="167"/>
                  </a:cubicBezTo>
                  <a:cubicBezTo>
                    <a:pt x="202" y="192"/>
                    <a:pt x="188" y="217"/>
                    <a:pt x="165" y="231"/>
                  </a:cubicBezTo>
                  <a:cubicBezTo>
                    <a:pt x="155" y="233"/>
                    <a:pt x="156" y="221"/>
                    <a:pt x="152" y="215"/>
                  </a:cubicBezTo>
                  <a:cubicBezTo>
                    <a:pt x="152" y="222"/>
                    <a:pt x="151" y="230"/>
                    <a:pt x="156" y="236"/>
                  </a:cubicBezTo>
                  <a:cubicBezTo>
                    <a:pt x="174" y="237"/>
                    <a:pt x="191" y="235"/>
                    <a:pt x="209" y="236"/>
                  </a:cubicBezTo>
                  <a:cubicBezTo>
                    <a:pt x="209" y="239"/>
                    <a:pt x="209" y="246"/>
                    <a:pt x="209" y="249"/>
                  </a:cubicBezTo>
                  <a:cubicBezTo>
                    <a:pt x="183" y="250"/>
                    <a:pt x="156" y="246"/>
                    <a:pt x="132" y="256"/>
                  </a:cubicBezTo>
                  <a:cubicBezTo>
                    <a:pt x="117" y="251"/>
                    <a:pt x="103" y="249"/>
                    <a:pt x="89" y="255"/>
                  </a:cubicBezTo>
                  <a:cubicBezTo>
                    <a:pt x="64" y="247"/>
                    <a:pt x="37" y="249"/>
                    <a:pt x="11" y="249"/>
                  </a:cubicBezTo>
                  <a:cubicBezTo>
                    <a:pt x="10" y="245"/>
                    <a:pt x="9" y="241"/>
                    <a:pt x="8" y="237"/>
                  </a:cubicBezTo>
                  <a:cubicBezTo>
                    <a:pt x="27" y="235"/>
                    <a:pt x="46" y="236"/>
                    <a:pt x="64" y="236"/>
                  </a:cubicBezTo>
                  <a:cubicBezTo>
                    <a:pt x="66" y="229"/>
                    <a:pt x="67" y="222"/>
                    <a:pt x="69" y="215"/>
                  </a:cubicBezTo>
                  <a:cubicBezTo>
                    <a:pt x="65" y="221"/>
                    <a:pt x="62" y="227"/>
                    <a:pt x="60" y="233"/>
                  </a:cubicBezTo>
                  <a:cubicBezTo>
                    <a:pt x="25" y="218"/>
                    <a:pt x="9" y="179"/>
                    <a:pt x="3" y="144"/>
                  </a:cubicBezTo>
                  <a:cubicBezTo>
                    <a:pt x="0" y="131"/>
                    <a:pt x="7" y="119"/>
                    <a:pt x="14" y="109"/>
                  </a:cubicBezTo>
                  <a:cubicBezTo>
                    <a:pt x="18" y="90"/>
                    <a:pt x="23" y="72"/>
                    <a:pt x="29" y="54"/>
                  </a:cubicBezTo>
                  <a:cubicBezTo>
                    <a:pt x="14" y="40"/>
                    <a:pt x="13" y="17"/>
                    <a:pt x="24" y="0"/>
                  </a:cubicBezTo>
                  <a:close/>
                  <a:moveTo>
                    <a:pt x="28" y="23"/>
                  </a:moveTo>
                  <a:cubicBezTo>
                    <a:pt x="30" y="30"/>
                    <a:pt x="33" y="37"/>
                    <a:pt x="35" y="43"/>
                  </a:cubicBezTo>
                  <a:cubicBezTo>
                    <a:pt x="49" y="37"/>
                    <a:pt x="65" y="29"/>
                    <a:pt x="80" y="37"/>
                  </a:cubicBezTo>
                  <a:cubicBezTo>
                    <a:pt x="100" y="44"/>
                    <a:pt x="108" y="66"/>
                    <a:pt x="106" y="86"/>
                  </a:cubicBezTo>
                  <a:cubicBezTo>
                    <a:pt x="112" y="86"/>
                    <a:pt x="112" y="86"/>
                    <a:pt x="112" y="86"/>
                  </a:cubicBezTo>
                  <a:cubicBezTo>
                    <a:pt x="111" y="68"/>
                    <a:pt x="116" y="47"/>
                    <a:pt x="134" y="39"/>
                  </a:cubicBezTo>
                  <a:cubicBezTo>
                    <a:pt x="149" y="29"/>
                    <a:pt x="168" y="35"/>
                    <a:pt x="183" y="44"/>
                  </a:cubicBezTo>
                  <a:cubicBezTo>
                    <a:pt x="186" y="37"/>
                    <a:pt x="189" y="30"/>
                    <a:pt x="192" y="24"/>
                  </a:cubicBezTo>
                  <a:cubicBezTo>
                    <a:pt x="165" y="36"/>
                    <a:pt x="139" y="19"/>
                    <a:pt x="112" y="15"/>
                  </a:cubicBezTo>
                  <a:cubicBezTo>
                    <a:pt x="84" y="15"/>
                    <a:pt x="56" y="38"/>
                    <a:pt x="28" y="23"/>
                  </a:cubicBezTo>
                  <a:close/>
                  <a:moveTo>
                    <a:pt x="56" y="48"/>
                  </a:moveTo>
                  <a:cubicBezTo>
                    <a:pt x="39" y="54"/>
                    <a:pt x="32" y="75"/>
                    <a:pt x="41" y="89"/>
                  </a:cubicBezTo>
                  <a:cubicBezTo>
                    <a:pt x="52" y="109"/>
                    <a:pt x="85" y="106"/>
                    <a:pt x="91" y="84"/>
                  </a:cubicBezTo>
                  <a:cubicBezTo>
                    <a:pt x="101" y="63"/>
                    <a:pt x="77" y="39"/>
                    <a:pt x="56" y="48"/>
                  </a:cubicBezTo>
                  <a:close/>
                  <a:moveTo>
                    <a:pt x="142" y="49"/>
                  </a:moveTo>
                  <a:cubicBezTo>
                    <a:pt x="125" y="56"/>
                    <a:pt x="120" y="81"/>
                    <a:pt x="133" y="94"/>
                  </a:cubicBezTo>
                  <a:cubicBezTo>
                    <a:pt x="147" y="110"/>
                    <a:pt x="177" y="102"/>
                    <a:pt x="180" y="81"/>
                  </a:cubicBezTo>
                  <a:cubicBezTo>
                    <a:pt x="187" y="59"/>
                    <a:pt x="162" y="39"/>
                    <a:pt x="142" y="49"/>
                  </a:cubicBezTo>
                  <a:close/>
                  <a:moveTo>
                    <a:pt x="92" y="107"/>
                  </a:moveTo>
                  <a:cubicBezTo>
                    <a:pt x="98" y="110"/>
                    <a:pt x="104" y="114"/>
                    <a:pt x="110" y="117"/>
                  </a:cubicBezTo>
                  <a:cubicBezTo>
                    <a:pt x="116" y="113"/>
                    <a:pt x="121" y="110"/>
                    <a:pt x="126" y="106"/>
                  </a:cubicBezTo>
                  <a:cubicBezTo>
                    <a:pt x="121" y="103"/>
                    <a:pt x="115" y="99"/>
                    <a:pt x="109" y="97"/>
                  </a:cubicBezTo>
                  <a:cubicBezTo>
                    <a:pt x="103" y="100"/>
                    <a:pt x="98" y="103"/>
                    <a:pt x="92" y="107"/>
                  </a:cubicBezTo>
                  <a:close/>
                  <a:moveTo>
                    <a:pt x="156" y="114"/>
                  </a:moveTo>
                  <a:cubicBezTo>
                    <a:pt x="138" y="114"/>
                    <a:pt x="119" y="122"/>
                    <a:pt x="110" y="139"/>
                  </a:cubicBezTo>
                  <a:cubicBezTo>
                    <a:pt x="101" y="127"/>
                    <a:pt x="89" y="119"/>
                    <a:pt x="75" y="115"/>
                  </a:cubicBezTo>
                  <a:cubicBezTo>
                    <a:pt x="57" y="118"/>
                    <a:pt x="41" y="109"/>
                    <a:pt x="28" y="97"/>
                  </a:cubicBezTo>
                  <a:cubicBezTo>
                    <a:pt x="29" y="105"/>
                    <a:pt x="31" y="112"/>
                    <a:pt x="39" y="116"/>
                  </a:cubicBezTo>
                  <a:cubicBezTo>
                    <a:pt x="63" y="133"/>
                    <a:pt x="64" y="166"/>
                    <a:pt x="65" y="192"/>
                  </a:cubicBezTo>
                  <a:cubicBezTo>
                    <a:pt x="64" y="201"/>
                    <a:pt x="73" y="207"/>
                    <a:pt x="77" y="213"/>
                  </a:cubicBezTo>
                  <a:cubicBezTo>
                    <a:pt x="90" y="211"/>
                    <a:pt x="101" y="215"/>
                    <a:pt x="110" y="224"/>
                  </a:cubicBezTo>
                  <a:cubicBezTo>
                    <a:pt x="120" y="208"/>
                    <a:pt x="148" y="219"/>
                    <a:pt x="152" y="197"/>
                  </a:cubicBezTo>
                  <a:cubicBezTo>
                    <a:pt x="155" y="166"/>
                    <a:pt x="156" y="125"/>
                    <a:pt x="189" y="110"/>
                  </a:cubicBezTo>
                  <a:cubicBezTo>
                    <a:pt x="189" y="106"/>
                    <a:pt x="190" y="99"/>
                    <a:pt x="190" y="96"/>
                  </a:cubicBezTo>
                  <a:cubicBezTo>
                    <a:pt x="180" y="105"/>
                    <a:pt x="170" y="115"/>
                    <a:pt x="156" y="114"/>
                  </a:cubicBezTo>
                  <a:close/>
                  <a:moveTo>
                    <a:pt x="19" y="159"/>
                  </a:moveTo>
                  <a:cubicBezTo>
                    <a:pt x="26" y="180"/>
                    <a:pt x="34" y="203"/>
                    <a:pt x="55" y="214"/>
                  </a:cubicBezTo>
                  <a:cubicBezTo>
                    <a:pt x="46" y="199"/>
                    <a:pt x="35" y="185"/>
                    <a:pt x="30" y="168"/>
                  </a:cubicBezTo>
                  <a:cubicBezTo>
                    <a:pt x="24" y="153"/>
                    <a:pt x="25" y="136"/>
                    <a:pt x="25" y="120"/>
                  </a:cubicBezTo>
                  <a:cubicBezTo>
                    <a:pt x="10" y="129"/>
                    <a:pt x="16" y="147"/>
                    <a:pt x="19" y="159"/>
                  </a:cubicBezTo>
                  <a:close/>
                  <a:moveTo>
                    <a:pt x="174" y="142"/>
                  </a:moveTo>
                  <a:cubicBezTo>
                    <a:pt x="165" y="166"/>
                    <a:pt x="164" y="192"/>
                    <a:pt x="168" y="217"/>
                  </a:cubicBezTo>
                  <a:cubicBezTo>
                    <a:pt x="179" y="201"/>
                    <a:pt x="172" y="180"/>
                    <a:pt x="176" y="163"/>
                  </a:cubicBezTo>
                  <a:cubicBezTo>
                    <a:pt x="178" y="146"/>
                    <a:pt x="187" y="133"/>
                    <a:pt x="197" y="121"/>
                  </a:cubicBezTo>
                  <a:cubicBezTo>
                    <a:pt x="187" y="125"/>
                    <a:pt x="178" y="131"/>
                    <a:pt x="174" y="142"/>
                  </a:cubicBezTo>
                  <a:close/>
                  <a:moveTo>
                    <a:pt x="81" y="226"/>
                  </a:moveTo>
                  <a:cubicBezTo>
                    <a:pt x="79" y="229"/>
                    <a:pt x="77" y="234"/>
                    <a:pt x="76" y="237"/>
                  </a:cubicBezTo>
                  <a:cubicBezTo>
                    <a:pt x="80" y="239"/>
                    <a:pt x="84" y="242"/>
                    <a:pt x="89" y="244"/>
                  </a:cubicBezTo>
                  <a:cubicBezTo>
                    <a:pt x="93" y="241"/>
                    <a:pt x="102" y="237"/>
                    <a:pt x="97" y="231"/>
                  </a:cubicBezTo>
                  <a:cubicBezTo>
                    <a:pt x="95" y="224"/>
                    <a:pt x="86" y="228"/>
                    <a:pt x="81" y="226"/>
                  </a:cubicBezTo>
                  <a:close/>
                  <a:moveTo>
                    <a:pt x="118" y="231"/>
                  </a:moveTo>
                  <a:cubicBezTo>
                    <a:pt x="122" y="236"/>
                    <a:pt x="125" y="244"/>
                    <a:pt x="132" y="244"/>
                  </a:cubicBezTo>
                  <a:cubicBezTo>
                    <a:pt x="136" y="242"/>
                    <a:pt x="146" y="237"/>
                    <a:pt x="141" y="231"/>
                  </a:cubicBezTo>
                  <a:cubicBezTo>
                    <a:pt x="136" y="221"/>
                    <a:pt x="125" y="228"/>
                    <a:pt x="118" y="231"/>
                  </a:cubicBezTo>
                  <a:close/>
                  <a:moveTo>
                    <a:pt x="62" y="57"/>
                  </a:moveTo>
                  <a:cubicBezTo>
                    <a:pt x="63" y="63"/>
                    <a:pt x="64" y="68"/>
                    <a:pt x="65" y="73"/>
                  </a:cubicBezTo>
                  <a:cubicBezTo>
                    <a:pt x="60" y="73"/>
                    <a:pt x="52" y="73"/>
                    <a:pt x="48" y="72"/>
                  </a:cubicBezTo>
                  <a:cubicBezTo>
                    <a:pt x="51" y="77"/>
                    <a:pt x="53" y="83"/>
                    <a:pt x="57" y="87"/>
                  </a:cubicBezTo>
                  <a:cubicBezTo>
                    <a:pt x="68" y="94"/>
                    <a:pt x="84" y="84"/>
                    <a:pt x="79" y="71"/>
                  </a:cubicBezTo>
                  <a:cubicBezTo>
                    <a:pt x="80" y="62"/>
                    <a:pt x="68" y="61"/>
                    <a:pt x="62" y="57"/>
                  </a:cubicBezTo>
                  <a:close/>
                  <a:moveTo>
                    <a:pt x="153" y="57"/>
                  </a:moveTo>
                  <a:cubicBezTo>
                    <a:pt x="152" y="61"/>
                    <a:pt x="152" y="69"/>
                    <a:pt x="152" y="73"/>
                  </a:cubicBezTo>
                  <a:cubicBezTo>
                    <a:pt x="148" y="73"/>
                    <a:pt x="139" y="73"/>
                    <a:pt x="135" y="73"/>
                  </a:cubicBezTo>
                  <a:cubicBezTo>
                    <a:pt x="140" y="79"/>
                    <a:pt x="143" y="88"/>
                    <a:pt x="152" y="90"/>
                  </a:cubicBezTo>
                  <a:cubicBezTo>
                    <a:pt x="162" y="91"/>
                    <a:pt x="170" y="80"/>
                    <a:pt x="167" y="70"/>
                  </a:cubicBezTo>
                  <a:cubicBezTo>
                    <a:pt x="166" y="63"/>
                    <a:pt x="158" y="61"/>
                    <a:pt x="153" y="57"/>
                  </a:cubicBezTo>
                  <a:close/>
                  <a:moveTo>
                    <a:pt x="94" y="160"/>
                  </a:moveTo>
                  <a:cubicBezTo>
                    <a:pt x="87" y="166"/>
                    <a:pt x="98" y="179"/>
                    <a:pt x="104" y="171"/>
                  </a:cubicBezTo>
                  <a:cubicBezTo>
                    <a:pt x="111" y="164"/>
                    <a:pt x="101" y="154"/>
                    <a:pt x="94" y="160"/>
                  </a:cubicBezTo>
                  <a:close/>
                  <a:moveTo>
                    <a:pt x="116" y="161"/>
                  </a:moveTo>
                  <a:cubicBezTo>
                    <a:pt x="107" y="166"/>
                    <a:pt x="119" y="179"/>
                    <a:pt x="124" y="170"/>
                  </a:cubicBezTo>
                  <a:cubicBezTo>
                    <a:pt x="131" y="165"/>
                    <a:pt x="120" y="153"/>
                    <a:pt x="116" y="161"/>
                  </a:cubicBezTo>
                  <a:close/>
                  <a:moveTo>
                    <a:pt x="76" y="162"/>
                  </a:moveTo>
                  <a:cubicBezTo>
                    <a:pt x="68" y="165"/>
                    <a:pt x="71" y="179"/>
                    <a:pt x="80" y="177"/>
                  </a:cubicBezTo>
                  <a:cubicBezTo>
                    <a:pt x="90" y="175"/>
                    <a:pt x="86" y="159"/>
                    <a:pt x="76" y="162"/>
                  </a:cubicBezTo>
                  <a:close/>
                  <a:moveTo>
                    <a:pt x="135" y="166"/>
                  </a:moveTo>
                  <a:cubicBezTo>
                    <a:pt x="129" y="171"/>
                    <a:pt x="139" y="181"/>
                    <a:pt x="144" y="174"/>
                  </a:cubicBezTo>
                  <a:cubicBezTo>
                    <a:pt x="153" y="169"/>
                    <a:pt x="140" y="157"/>
                    <a:pt x="135" y="166"/>
                  </a:cubicBezTo>
                  <a:close/>
                  <a:moveTo>
                    <a:pt x="89" y="179"/>
                  </a:moveTo>
                  <a:cubicBezTo>
                    <a:pt x="80" y="176"/>
                    <a:pt x="76" y="191"/>
                    <a:pt x="85" y="193"/>
                  </a:cubicBezTo>
                  <a:cubicBezTo>
                    <a:pt x="95" y="196"/>
                    <a:pt x="99" y="181"/>
                    <a:pt x="89" y="179"/>
                  </a:cubicBezTo>
                  <a:close/>
                  <a:moveTo>
                    <a:pt x="104" y="178"/>
                  </a:moveTo>
                  <a:cubicBezTo>
                    <a:pt x="97" y="185"/>
                    <a:pt x="109" y="195"/>
                    <a:pt x="115" y="189"/>
                  </a:cubicBezTo>
                  <a:cubicBezTo>
                    <a:pt x="122" y="182"/>
                    <a:pt x="110" y="171"/>
                    <a:pt x="104" y="178"/>
                  </a:cubicBezTo>
                  <a:close/>
                  <a:moveTo>
                    <a:pt x="129" y="179"/>
                  </a:moveTo>
                  <a:cubicBezTo>
                    <a:pt x="121" y="181"/>
                    <a:pt x="124" y="195"/>
                    <a:pt x="133" y="192"/>
                  </a:cubicBezTo>
                  <a:cubicBezTo>
                    <a:pt x="142" y="191"/>
                    <a:pt x="137" y="176"/>
                    <a:pt x="129" y="179"/>
                  </a:cubicBezTo>
                  <a:close/>
                  <a:moveTo>
                    <a:pt x="99" y="194"/>
                  </a:moveTo>
                  <a:cubicBezTo>
                    <a:pt x="90" y="191"/>
                    <a:pt x="87" y="206"/>
                    <a:pt x="95" y="208"/>
                  </a:cubicBezTo>
                  <a:cubicBezTo>
                    <a:pt x="105" y="212"/>
                    <a:pt x="109" y="195"/>
                    <a:pt x="99" y="194"/>
                  </a:cubicBezTo>
                  <a:close/>
                  <a:moveTo>
                    <a:pt x="118" y="194"/>
                  </a:moveTo>
                  <a:cubicBezTo>
                    <a:pt x="109" y="196"/>
                    <a:pt x="114" y="210"/>
                    <a:pt x="123" y="208"/>
                  </a:cubicBezTo>
                  <a:cubicBezTo>
                    <a:pt x="133" y="206"/>
                    <a:pt x="127" y="191"/>
                    <a:pt x="118" y="194"/>
                  </a:cubicBezTo>
                  <a:close/>
                </a:path>
              </a:pathLst>
            </a:custGeom>
            <a:solidFill>
              <a:srgbClr val="3D3836"/>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50000">
                                          <p:cBhvr additive="base">
                                            <p:cTn id="7" dur="10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50000">
                                          <p:cBhvr additive="base">
                                            <p:cTn id="11" dur="10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3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800" decel="100000"/>
                                            <p:tgtEl>
                                              <p:spTgt spid="5"/>
                                            </p:tgtEl>
                                          </p:cBhvr>
                                        </p:animEffect>
                                        <p:anim calcmode="lin" valueType="num">
                                          <p:cBhvr>
                                            <p:cTn id="23" dur="800" decel="100000" fill="hold"/>
                                            <p:tgtEl>
                                              <p:spTgt spid="5"/>
                                            </p:tgtEl>
                                            <p:attrNameLst>
                                              <p:attrName>style.rotation</p:attrName>
                                            </p:attrNameLst>
                                          </p:cBhvr>
                                          <p:tavLst>
                                            <p:tav tm="0">
                                              <p:val>
                                                <p:fltVal val="-90"/>
                                              </p:val>
                                            </p:tav>
                                            <p:tav tm="100000">
                                              <p:val>
                                                <p:fltVal val="0"/>
                                              </p:val>
                                            </p:tav>
                                          </p:tavLst>
                                        </p:anim>
                                        <p:anim calcmode="lin" valueType="num">
                                          <p:cBhvr>
                                            <p:cTn id="24" dur="800" decel="100000" fill="hold"/>
                                            <p:tgtEl>
                                              <p:spTgt spid="5"/>
                                            </p:tgtEl>
                                            <p:attrNameLst>
                                              <p:attrName>ppt_x</p:attrName>
                                            </p:attrNameLst>
                                          </p:cBhvr>
                                          <p:tavLst>
                                            <p:tav tm="0">
                                              <p:val>
                                                <p:strVal val="#ppt_x+0.4"/>
                                              </p:val>
                                            </p:tav>
                                            <p:tav tm="100000">
                                              <p:val>
                                                <p:strVal val="#ppt_x-0.05"/>
                                              </p:val>
                                            </p:tav>
                                          </p:tavLst>
                                        </p:anim>
                                        <p:anim calcmode="lin" valueType="num">
                                          <p:cBhvr>
                                            <p:cTn id="25" dur="800" decel="100000" fill="hold"/>
                                            <p:tgtEl>
                                              <p:spTgt spid="5"/>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8" presetID="3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800" decel="100000"/>
                                            <p:tgtEl>
                                              <p:spTgt spid="51"/>
                                            </p:tgtEl>
                                          </p:cBhvr>
                                        </p:animEffect>
                                        <p:anim calcmode="lin" valueType="num">
                                          <p:cBhvr>
                                            <p:cTn id="31" dur="800" decel="100000" fill="hold"/>
                                            <p:tgtEl>
                                              <p:spTgt spid="51"/>
                                            </p:tgtEl>
                                            <p:attrNameLst>
                                              <p:attrName>style.rotation</p:attrName>
                                            </p:attrNameLst>
                                          </p:cBhvr>
                                          <p:tavLst>
                                            <p:tav tm="0">
                                              <p:val>
                                                <p:fltVal val="-90"/>
                                              </p:val>
                                            </p:tav>
                                            <p:tav tm="100000">
                                              <p:val>
                                                <p:fltVal val="0"/>
                                              </p:val>
                                            </p:tav>
                                          </p:tavLst>
                                        </p:anim>
                                        <p:anim calcmode="lin" valueType="num">
                                          <p:cBhvr>
                                            <p:cTn id="32" dur="800" decel="100000" fill="hold"/>
                                            <p:tgtEl>
                                              <p:spTgt spid="51"/>
                                            </p:tgtEl>
                                            <p:attrNameLst>
                                              <p:attrName>ppt_x</p:attrName>
                                            </p:attrNameLst>
                                          </p:cBhvr>
                                          <p:tavLst>
                                            <p:tav tm="0">
                                              <p:val>
                                                <p:strVal val="#ppt_x+0.4"/>
                                              </p:val>
                                            </p:tav>
                                            <p:tav tm="100000">
                                              <p:val>
                                                <p:strVal val="#ppt_x-0.05"/>
                                              </p:val>
                                            </p:tav>
                                          </p:tavLst>
                                        </p:anim>
                                        <p:anim calcmode="lin" valueType="num">
                                          <p:cBhvr>
                                            <p:cTn id="33" dur="800" decel="100000" fill="hold"/>
                                            <p:tgtEl>
                                              <p:spTgt spid="5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par>
                                    <p:cTn id="36" presetID="3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800" decel="100000"/>
                                            <p:tgtEl>
                                              <p:spTgt spid="53"/>
                                            </p:tgtEl>
                                          </p:cBhvr>
                                        </p:animEffect>
                                        <p:anim calcmode="lin" valueType="num">
                                          <p:cBhvr>
                                            <p:cTn id="39" dur="800" decel="100000" fill="hold"/>
                                            <p:tgtEl>
                                              <p:spTgt spid="53"/>
                                            </p:tgtEl>
                                            <p:attrNameLst>
                                              <p:attrName>style.rotation</p:attrName>
                                            </p:attrNameLst>
                                          </p:cBhvr>
                                          <p:tavLst>
                                            <p:tav tm="0">
                                              <p:val>
                                                <p:fltVal val="-90"/>
                                              </p:val>
                                            </p:tav>
                                            <p:tav tm="100000">
                                              <p:val>
                                                <p:fltVal val="0"/>
                                              </p:val>
                                            </p:tav>
                                          </p:tavLst>
                                        </p:anim>
                                        <p:anim calcmode="lin" valueType="num">
                                          <p:cBhvr>
                                            <p:cTn id="40" dur="800" decel="100000" fill="hold"/>
                                            <p:tgtEl>
                                              <p:spTgt spid="53"/>
                                            </p:tgtEl>
                                            <p:attrNameLst>
                                              <p:attrName>ppt_x</p:attrName>
                                            </p:attrNameLst>
                                          </p:cBhvr>
                                          <p:tavLst>
                                            <p:tav tm="0">
                                              <p:val>
                                                <p:strVal val="#ppt_x+0.4"/>
                                              </p:val>
                                            </p:tav>
                                            <p:tav tm="100000">
                                              <p:val>
                                                <p:strVal val="#ppt_x-0.05"/>
                                              </p:val>
                                            </p:tav>
                                          </p:tavLst>
                                        </p:anim>
                                        <p:anim calcmode="lin" valueType="num">
                                          <p:cBhvr>
                                            <p:cTn id="41" dur="800" decel="100000" fill="hold"/>
                                            <p:tgtEl>
                                              <p:spTgt spid="53"/>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44" presetID="30"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800" decel="100000"/>
                                            <p:tgtEl>
                                              <p:spTgt spid="55"/>
                                            </p:tgtEl>
                                          </p:cBhvr>
                                        </p:animEffect>
                                        <p:anim calcmode="lin" valueType="num">
                                          <p:cBhvr>
                                            <p:cTn id="47" dur="800" decel="100000" fill="hold"/>
                                            <p:tgtEl>
                                              <p:spTgt spid="55"/>
                                            </p:tgtEl>
                                            <p:attrNameLst>
                                              <p:attrName>style.rotation</p:attrName>
                                            </p:attrNameLst>
                                          </p:cBhvr>
                                          <p:tavLst>
                                            <p:tav tm="0">
                                              <p:val>
                                                <p:fltVal val="-90"/>
                                              </p:val>
                                            </p:tav>
                                            <p:tav tm="100000">
                                              <p:val>
                                                <p:fltVal val="0"/>
                                              </p:val>
                                            </p:tav>
                                          </p:tavLst>
                                        </p:anim>
                                        <p:anim calcmode="lin" valueType="num">
                                          <p:cBhvr>
                                            <p:cTn id="48" dur="800" decel="100000" fill="hold"/>
                                            <p:tgtEl>
                                              <p:spTgt spid="55"/>
                                            </p:tgtEl>
                                            <p:attrNameLst>
                                              <p:attrName>ppt_x</p:attrName>
                                            </p:attrNameLst>
                                          </p:cBhvr>
                                          <p:tavLst>
                                            <p:tav tm="0">
                                              <p:val>
                                                <p:strVal val="#ppt_x+0.4"/>
                                              </p:val>
                                            </p:tav>
                                            <p:tav tm="100000">
                                              <p:val>
                                                <p:strVal val="#ppt_x-0.05"/>
                                              </p:val>
                                            </p:tav>
                                          </p:tavLst>
                                        </p:anim>
                                        <p:anim calcmode="lin" valueType="num">
                                          <p:cBhvr>
                                            <p:cTn id="49" dur="800" decel="100000" fill="hold"/>
                                            <p:tgtEl>
                                              <p:spTgt spid="5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5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5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3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800" decel="100000"/>
                                            <p:tgtEl>
                                              <p:spTgt spid="5"/>
                                            </p:tgtEl>
                                          </p:cBhvr>
                                        </p:animEffect>
                                        <p:anim calcmode="lin" valueType="num">
                                          <p:cBhvr>
                                            <p:cTn id="23" dur="800" decel="100000" fill="hold"/>
                                            <p:tgtEl>
                                              <p:spTgt spid="5"/>
                                            </p:tgtEl>
                                            <p:attrNameLst>
                                              <p:attrName>style.rotation</p:attrName>
                                            </p:attrNameLst>
                                          </p:cBhvr>
                                          <p:tavLst>
                                            <p:tav tm="0">
                                              <p:val>
                                                <p:fltVal val="-90"/>
                                              </p:val>
                                            </p:tav>
                                            <p:tav tm="100000">
                                              <p:val>
                                                <p:fltVal val="0"/>
                                              </p:val>
                                            </p:tav>
                                          </p:tavLst>
                                        </p:anim>
                                        <p:anim calcmode="lin" valueType="num">
                                          <p:cBhvr>
                                            <p:cTn id="24" dur="800" decel="100000" fill="hold"/>
                                            <p:tgtEl>
                                              <p:spTgt spid="5"/>
                                            </p:tgtEl>
                                            <p:attrNameLst>
                                              <p:attrName>ppt_x</p:attrName>
                                            </p:attrNameLst>
                                          </p:cBhvr>
                                          <p:tavLst>
                                            <p:tav tm="0">
                                              <p:val>
                                                <p:strVal val="#ppt_x+0.4"/>
                                              </p:val>
                                            </p:tav>
                                            <p:tav tm="100000">
                                              <p:val>
                                                <p:strVal val="#ppt_x-0.05"/>
                                              </p:val>
                                            </p:tav>
                                          </p:tavLst>
                                        </p:anim>
                                        <p:anim calcmode="lin" valueType="num">
                                          <p:cBhvr>
                                            <p:cTn id="25" dur="800" decel="100000" fill="hold"/>
                                            <p:tgtEl>
                                              <p:spTgt spid="5"/>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8" presetID="3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800" decel="100000"/>
                                            <p:tgtEl>
                                              <p:spTgt spid="51"/>
                                            </p:tgtEl>
                                          </p:cBhvr>
                                        </p:animEffect>
                                        <p:anim calcmode="lin" valueType="num">
                                          <p:cBhvr>
                                            <p:cTn id="31" dur="800" decel="100000" fill="hold"/>
                                            <p:tgtEl>
                                              <p:spTgt spid="51"/>
                                            </p:tgtEl>
                                            <p:attrNameLst>
                                              <p:attrName>style.rotation</p:attrName>
                                            </p:attrNameLst>
                                          </p:cBhvr>
                                          <p:tavLst>
                                            <p:tav tm="0">
                                              <p:val>
                                                <p:fltVal val="-90"/>
                                              </p:val>
                                            </p:tav>
                                            <p:tav tm="100000">
                                              <p:val>
                                                <p:fltVal val="0"/>
                                              </p:val>
                                            </p:tav>
                                          </p:tavLst>
                                        </p:anim>
                                        <p:anim calcmode="lin" valueType="num">
                                          <p:cBhvr>
                                            <p:cTn id="32" dur="800" decel="100000" fill="hold"/>
                                            <p:tgtEl>
                                              <p:spTgt spid="51"/>
                                            </p:tgtEl>
                                            <p:attrNameLst>
                                              <p:attrName>ppt_x</p:attrName>
                                            </p:attrNameLst>
                                          </p:cBhvr>
                                          <p:tavLst>
                                            <p:tav tm="0">
                                              <p:val>
                                                <p:strVal val="#ppt_x+0.4"/>
                                              </p:val>
                                            </p:tav>
                                            <p:tav tm="100000">
                                              <p:val>
                                                <p:strVal val="#ppt_x-0.05"/>
                                              </p:val>
                                            </p:tav>
                                          </p:tavLst>
                                        </p:anim>
                                        <p:anim calcmode="lin" valueType="num">
                                          <p:cBhvr>
                                            <p:cTn id="33" dur="800" decel="100000" fill="hold"/>
                                            <p:tgtEl>
                                              <p:spTgt spid="5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par>
                                    <p:cTn id="36" presetID="3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800" decel="100000"/>
                                            <p:tgtEl>
                                              <p:spTgt spid="53"/>
                                            </p:tgtEl>
                                          </p:cBhvr>
                                        </p:animEffect>
                                        <p:anim calcmode="lin" valueType="num">
                                          <p:cBhvr>
                                            <p:cTn id="39" dur="800" decel="100000" fill="hold"/>
                                            <p:tgtEl>
                                              <p:spTgt spid="53"/>
                                            </p:tgtEl>
                                            <p:attrNameLst>
                                              <p:attrName>style.rotation</p:attrName>
                                            </p:attrNameLst>
                                          </p:cBhvr>
                                          <p:tavLst>
                                            <p:tav tm="0">
                                              <p:val>
                                                <p:fltVal val="-90"/>
                                              </p:val>
                                            </p:tav>
                                            <p:tav tm="100000">
                                              <p:val>
                                                <p:fltVal val="0"/>
                                              </p:val>
                                            </p:tav>
                                          </p:tavLst>
                                        </p:anim>
                                        <p:anim calcmode="lin" valueType="num">
                                          <p:cBhvr>
                                            <p:cTn id="40" dur="800" decel="100000" fill="hold"/>
                                            <p:tgtEl>
                                              <p:spTgt spid="53"/>
                                            </p:tgtEl>
                                            <p:attrNameLst>
                                              <p:attrName>ppt_x</p:attrName>
                                            </p:attrNameLst>
                                          </p:cBhvr>
                                          <p:tavLst>
                                            <p:tav tm="0">
                                              <p:val>
                                                <p:strVal val="#ppt_x+0.4"/>
                                              </p:val>
                                            </p:tav>
                                            <p:tav tm="100000">
                                              <p:val>
                                                <p:strVal val="#ppt_x-0.05"/>
                                              </p:val>
                                            </p:tav>
                                          </p:tavLst>
                                        </p:anim>
                                        <p:anim calcmode="lin" valueType="num">
                                          <p:cBhvr>
                                            <p:cTn id="41" dur="800" decel="100000" fill="hold"/>
                                            <p:tgtEl>
                                              <p:spTgt spid="53"/>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44" presetID="30"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800" decel="100000"/>
                                            <p:tgtEl>
                                              <p:spTgt spid="55"/>
                                            </p:tgtEl>
                                          </p:cBhvr>
                                        </p:animEffect>
                                        <p:anim calcmode="lin" valueType="num">
                                          <p:cBhvr>
                                            <p:cTn id="47" dur="800" decel="100000" fill="hold"/>
                                            <p:tgtEl>
                                              <p:spTgt spid="55"/>
                                            </p:tgtEl>
                                            <p:attrNameLst>
                                              <p:attrName>style.rotation</p:attrName>
                                            </p:attrNameLst>
                                          </p:cBhvr>
                                          <p:tavLst>
                                            <p:tav tm="0">
                                              <p:val>
                                                <p:fltVal val="-90"/>
                                              </p:val>
                                            </p:tav>
                                            <p:tav tm="100000">
                                              <p:val>
                                                <p:fltVal val="0"/>
                                              </p:val>
                                            </p:tav>
                                          </p:tavLst>
                                        </p:anim>
                                        <p:anim calcmode="lin" valueType="num">
                                          <p:cBhvr>
                                            <p:cTn id="48" dur="800" decel="100000" fill="hold"/>
                                            <p:tgtEl>
                                              <p:spTgt spid="55"/>
                                            </p:tgtEl>
                                            <p:attrNameLst>
                                              <p:attrName>ppt_x</p:attrName>
                                            </p:attrNameLst>
                                          </p:cBhvr>
                                          <p:tavLst>
                                            <p:tav tm="0">
                                              <p:val>
                                                <p:strVal val="#ppt_x+0.4"/>
                                              </p:val>
                                            </p:tav>
                                            <p:tav tm="100000">
                                              <p:val>
                                                <p:strVal val="#ppt_x-0.05"/>
                                              </p:val>
                                            </p:tav>
                                          </p:tavLst>
                                        </p:anim>
                                        <p:anim calcmode="lin" valueType="num">
                                          <p:cBhvr>
                                            <p:cTn id="49" dur="800" decel="100000" fill="hold"/>
                                            <p:tgtEl>
                                              <p:spTgt spid="5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5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5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ded Corner 15"/>
          <p:cNvSpPr/>
          <p:nvPr/>
        </p:nvSpPr>
        <p:spPr>
          <a:xfrm>
            <a:off x="1238972" y="1760562"/>
            <a:ext cx="3009317" cy="188620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Folded Corner 28"/>
          <p:cNvSpPr/>
          <p:nvPr/>
        </p:nvSpPr>
        <p:spPr>
          <a:xfrm>
            <a:off x="4587615" y="1760562"/>
            <a:ext cx="3009317" cy="1886207"/>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Folded Corner 34"/>
          <p:cNvSpPr/>
          <p:nvPr/>
        </p:nvSpPr>
        <p:spPr>
          <a:xfrm>
            <a:off x="7936188" y="1760562"/>
            <a:ext cx="3009317" cy="188620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Folded Corner 39"/>
          <p:cNvSpPr/>
          <p:nvPr/>
        </p:nvSpPr>
        <p:spPr>
          <a:xfrm>
            <a:off x="1238972" y="3944015"/>
            <a:ext cx="3009317" cy="1886207"/>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Folded Corner 42"/>
          <p:cNvSpPr/>
          <p:nvPr/>
        </p:nvSpPr>
        <p:spPr>
          <a:xfrm>
            <a:off x="4587615" y="3944015"/>
            <a:ext cx="3009317" cy="188620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Folded Corner 45"/>
          <p:cNvSpPr/>
          <p:nvPr/>
        </p:nvSpPr>
        <p:spPr>
          <a:xfrm>
            <a:off x="7936188" y="3944015"/>
            <a:ext cx="3009317" cy="1886207"/>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Freeform 5"/>
          <p:cNvSpPr>
            <a:spLocks noEditPoints="1"/>
          </p:cNvSpPr>
          <p:nvPr/>
        </p:nvSpPr>
        <p:spPr bwMode="auto">
          <a:xfrm>
            <a:off x="9185017" y="4242133"/>
            <a:ext cx="459291" cy="438083"/>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Freeform 52"/>
          <p:cNvSpPr>
            <a:spLocks noEditPoints="1"/>
          </p:cNvSpPr>
          <p:nvPr/>
        </p:nvSpPr>
        <p:spPr bwMode="auto">
          <a:xfrm>
            <a:off x="2555988" y="4294355"/>
            <a:ext cx="312675" cy="320860"/>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Freeform 42"/>
          <p:cNvSpPr>
            <a:spLocks noEditPoints="1"/>
          </p:cNvSpPr>
          <p:nvPr/>
        </p:nvSpPr>
        <p:spPr bwMode="auto">
          <a:xfrm>
            <a:off x="2512495" y="2107269"/>
            <a:ext cx="399663" cy="328129"/>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Freeform 86"/>
          <p:cNvSpPr>
            <a:spLocks noEditPoints="1"/>
          </p:cNvSpPr>
          <p:nvPr/>
        </p:nvSpPr>
        <p:spPr bwMode="auto">
          <a:xfrm>
            <a:off x="5933369" y="2019873"/>
            <a:ext cx="303660" cy="510831"/>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Freeform 216"/>
          <p:cNvSpPr>
            <a:spLocks noEditPoints="1"/>
          </p:cNvSpPr>
          <p:nvPr/>
        </p:nvSpPr>
        <p:spPr bwMode="auto">
          <a:xfrm>
            <a:off x="5890011" y="4264014"/>
            <a:ext cx="406839" cy="409535"/>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Freeform 217"/>
          <p:cNvSpPr>
            <a:spLocks noEditPoints="1"/>
          </p:cNvSpPr>
          <p:nvPr/>
        </p:nvSpPr>
        <p:spPr bwMode="auto">
          <a:xfrm>
            <a:off x="9222245" y="2137346"/>
            <a:ext cx="374595" cy="267975"/>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矩形 19"/>
          <p:cNvSpPr/>
          <p:nvPr/>
        </p:nvSpPr>
        <p:spPr>
          <a:xfrm>
            <a:off x="1481181" y="2918522"/>
            <a:ext cx="2524898" cy="64633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矩形 20"/>
          <p:cNvSpPr/>
          <p:nvPr/>
        </p:nvSpPr>
        <p:spPr>
          <a:xfrm>
            <a:off x="1626086" y="2547978"/>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矩形 22"/>
          <p:cNvSpPr/>
          <p:nvPr/>
        </p:nvSpPr>
        <p:spPr>
          <a:xfrm>
            <a:off x="4801654" y="2973220"/>
            <a:ext cx="2524898" cy="64633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矩形 23"/>
          <p:cNvSpPr/>
          <p:nvPr/>
        </p:nvSpPr>
        <p:spPr>
          <a:xfrm>
            <a:off x="4946559" y="2602676"/>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矩形 25"/>
          <p:cNvSpPr/>
          <p:nvPr/>
        </p:nvSpPr>
        <p:spPr>
          <a:xfrm>
            <a:off x="8186161" y="2900071"/>
            <a:ext cx="2524898" cy="64633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矩形 26"/>
          <p:cNvSpPr/>
          <p:nvPr/>
        </p:nvSpPr>
        <p:spPr>
          <a:xfrm>
            <a:off x="8331066" y="2529527"/>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矩形 28"/>
          <p:cNvSpPr/>
          <p:nvPr/>
        </p:nvSpPr>
        <p:spPr>
          <a:xfrm>
            <a:off x="1336276" y="5075290"/>
            <a:ext cx="2524898" cy="64633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矩形 29"/>
          <p:cNvSpPr/>
          <p:nvPr/>
        </p:nvSpPr>
        <p:spPr>
          <a:xfrm>
            <a:off x="1481181" y="4704746"/>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矩形 31"/>
          <p:cNvSpPr/>
          <p:nvPr/>
        </p:nvSpPr>
        <p:spPr>
          <a:xfrm>
            <a:off x="4656749" y="5129988"/>
            <a:ext cx="2524898" cy="64633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矩形 32"/>
          <p:cNvSpPr/>
          <p:nvPr/>
        </p:nvSpPr>
        <p:spPr>
          <a:xfrm>
            <a:off x="4801654" y="4759444"/>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矩形 33"/>
          <p:cNvSpPr/>
          <p:nvPr/>
        </p:nvSpPr>
        <p:spPr>
          <a:xfrm>
            <a:off x="8041256" y="5056839"/>
            <a:ext cx="2524898" cy="64633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矩形 34"/>
          <p:cNvSpPr/>
          <p:nvPr/>
        </p:nvSpPr>
        <p:spPr>
          <a:xfrm>
            <a:off x="8186161" y="4686295"/>
            <a:ext cx="2152511" cy="369332"/>
          </a:xfrm>
          <a:prstGeom prst="rect">
            <a:avLst/>
          </a:prstGeom>
        </p:spPr>
        <p:txBody>
          <a:bodyPr wrap="square">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36" name="组合 35"/>
          <p:cNvGrpSpPr/>
          <p:nvPr/>
        </p:nvGrpSpPr>
        <p:grpSpPr>
          <a:xfrm>
            <a:off x="0" y="247949"/>
            <a:ext cx="12192000" cy="400110"/>
            <a:chOff x="0" y="247949"/>
            <a:chExt cx="12192000" cy="400110"/>
          </a:xfrm>
        </p:grpSpPr>
        <p:sp>
          <p:nvSpPr>
            <p:cNvPr id="37" name="矩形 36"/>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04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实践总结建议</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矩形 38"/>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900" decel="100000" fill="hold"/>
                                        <p:tgtEl>
                                          <p:spTgt spid="1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900" decel="100000" fill="hold"/>
                                        <p:tgtEl>
                                          <p:spTgt spid="19"/>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900" decel="100000" fill="hold"/>
                                        <p:tgtEl>
                                          <p:spTgt spid="22"/>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900" decel="100000" fill="hold"/>
                                        <p:tgtEl>
                                          <p:spTgt spid="25"/>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900" decel="100000" fill="hold"/>
                                        <p:tgtEl>
                                          <p:spTgt spid="28"/>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900" decel="100000" fill="hold"/>
                                        <p:tgtEl>
                                          <p:spTgt spid="31"/>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1000"/>
                                        <p:tgtEl>
                                          <p:spTgt spid="20"/>
                                        </p:tgtEl>
                                      </p:cBhvr>
                                    </p:animEffect>
                                    <p:anim calcmode="lin" valueType="num">
                                      <p:cBhvr>
                                        <p:cTn id="80" dur="1000" fill="hold"/>
                                        <p:tgtEl>
                                          <p:spTgt spid="20"/>
                                        </p:tgtEl>
                                        <p:attrNameLst>
                                          <p:attrName>ppt_x</p:attrName>
                                        </p:attrNameLst>
                                      </p:cBhvr>
                                      <p:tavLst>
                                        <p:tav tm="0">
                                          <p:val>
                                            <p:strVal val="#ppt_x"/>
                                          </p:val>
                                        </p:tav>
                                        <p:tav tm="100000">
                                          <p:val>
                                            <p:strVal val="#ppt_x"/>
                                          </p:val>
                                        </p:tav>
                                      </p:tavLst>
                                    </p:anim>
                                    <p:anim calcmode="lin" valueType="num">
                                      <p:cBhvr>
                                        <p:cTn id="81" dur="900" decel="100000" fill="hold"/>
                                        <p:tgtEl>
                                          <p:spTgt spid="20"/>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900" decel="100000" fill="hold"/>
                                        <p:tgtEl>
                                          <p:spTgt spid="21"/>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000"/>
                                        <p:tgtEl>
                                          <p:spTgt spid="23"/>
                                        </p:tgtEl>
                                      </p:cBhvr>
                                    </p:animEffect>
                                    <p:anim calcmode="lin" valueType="num">
                                      <p:cBhvr>
                                        <p:cTn id="92" dur="1000" fill="hold"/>
                                        <p:tgtEl>
                                          <p:spTgt spid="23"/>
                                        </p:tgtEl>
                                        <p:attrNameLst>
                                          <p:attrName>ppt_x</p:attrName>
                                        </p:attrNameLst>
                                      </p:cBhvr>
                                      <p:tavLst>
                                        <p:tav tm="0">
                                          <p:val>
                                            <p:strVal val="#ppt_x"/>
                                          </p:val>
                                        </p:tav>
                                        <p:tav tm="100000">
                                          <p:val>
                                            <p:strVal val="#ppt_x"/>
                                          </p:val>
                                        </p:tav>
                                      </p:tavLst>
                                    </p:anim>
                                    <p:anim calcmode="lin" valueType="num">
                                      <p:cBhvr>
                                        <p:cTn id="93" dur="900" decel="100000" fill="hold"/>
                                        <p:tgtEl>
                                          <p:spTgt spid="23"/>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95" presetID="37"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900" decel="100000" fill="hold"/>
                                        <p:tgtEl>
                                          <p:spTgt spid="24"/>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01" presetID="37" presetClass="entr" presetSubtype="0"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1000"/>
                                        <p:tgtEl>
                                          <p:spTgt spid="26"/>
                                        </p:tgtEl>
                                      </p:cBhvr>
                                    </p:animEffect>
                                    <p:anim calcmode="lin" valueType="num">
                                      <p:cBhvr>
                                        <p:cTn id="104" dur="1000" fill="hold"/>
                                        <p:tgtEl>
                                          <p:spTgt spid="26"/>
                                        </p:tgtEl>
                                        <p:attrNameLst>
                                          <p:attrName>ppt_x</p:attrName>
                                        </p:attrNameLst>
                                      </p:cBhvr>
                                      <p:tavLst>
                                        <p:tav tm="0">
                                          <p:val>
                                            <p:strVal val="#ppt_x"/>
                                          </p:val>
                                        </p:tav>
                                        <p:tav tm="100000">
                                          <p:val>
                                            <p:strVal val="#ppt_x"/>
                                          </p:val>
                                        </p:tav>
                                      </p:tavLst>
                                    </p:anim>
                                    <p:anim calcmode="lin" valueType="num">
                                      <p:cBhvr>
                                        <p:cTn id="105" dur="900" decel="100000" fill="hold"/>
                                        <p:tgtEl>
                                          <p:spTgt spid="26"/>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07" presetID="37" presetClass="entr" presetSubtype="0" fill="hold" grpId="0"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1000"/>
                                        <p:tgtEl>
                                          <p:spTgt spid="27"/>
                                        </p:tgtEl>
                                      </p:cBhvr>
                                    </p:animEffect>
                                    <p:anim calcmode="lin" valueType="num">
                                      <p:cBhvr>
                                        <p:cTn id="110" dur="1000" fill="hold"/>
                                        <p:tgtEl>
                                          <p:spTgt spid="27"/>
                                        </p:tgtEl>
                                        <p:attrNameLst>
                                          <p:attrName>ppt_x</p:attrName>
                                        </p:attrNameLst>
                                      </p:cBhvr>
                                      <p:tavLst>
                                        <p:tav tm="0">
                                          <p:val>
                                            <p:strVal val="#ppt_x"/>
                                          </p:val>
                                        </p:tav>
                                        <p:tav tm="100000">
                                          <p:val>
                                            <p:strVal val="#ppt_x"/>
                                          </p:val>
                                        </p:tav>
                                      </p:tavLst>
                                    </p:anim>
                                    <p:anim calcmode="lin" valueType="num">
                                      <p:cBhvr>
                                        <p:cTn id="111" dur="900" decel="100000" fill="hold"/>
                                        <p:tgtEl>
                                          <p:spTgt spid="27"/>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13" presetID="37" presetClass="entr" presetSubtype="0"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1000"/>
                                        <p:tgtEl>
                                          <p:spTgt spid="29"/>
                                        </p:tgtEl>
                                      </p:cBhvr>
                                    </p:animEffect>
                                    <p:anim calcmode="lin" valueType="num">
                                      <p:cBhvr>
                                        <p:cTn id="116" dur="1000" fill="hold"/>
                                        <p:tgtEl>
                                          <p:spTgt spid="29"/>
                                        </p:tgtEl>
                                        <p:attrNameLst>
                                          <p:attrName>ppt_x</p:attrName>
                                        </p:attrNameLst>
                                      </p:cBhvr>
                                      <p:tavLst>
                                        <p:tav tm="0">
                                          <p:val>
                                            <p:strVal val="#ppt_x"/>
                                          </p:val>
                                        </p:tav>
                                        <p:tav tm="100000">
                                          <p:val>
                                            <p:strVal val="#ppt_x"/>
                                          </p:val>
                                        </p:tav>
                                      </p:tavLst>
                                    </p:anim>
                                    <p:anim calcmode="lin" valueType="num">
                                      <p:cBhvr>
                                        <p:cTn id="117" dur="900" decel="100000" fill="hold"/>
                                        <p:tgtEl>
                                          <p:spTgt spid="29"/>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9" presetID="37"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1000"/>
                                        <p:tgtEl>
                                          <p:spTgt spid="30"/>
                                        </p:tgtEl>
                                      </p:cBhvr>
                                    </p:animEffect>
                                    <p:anim calcmode="lin" valueType="num">
                                      <p:cBhvr>
                                        <p:cTn id="122" dur="1000" fill="hold"/>
                                        <p:tgtEl>
                                          <p:spTgt spid="30"/>
                                        </p:tgtEl>
                                        <p:attrNameLst>
                                          <p:attrName>ppt_x</p:attrName>
                                        </p:attrNameLst>
                                      </p:cBhvr>
                                      <p:tavLst>
                                        <p:tav tm="0">
                                          <p:val>
                                            <p:strVal val="#ppt_x"/>
                                          </p:val>
                                        </p:tav>
                                        <p:tav tm="100000">
                                          <p:val>
                                            <p:strVal val="#ppt_x"/>
                                          </p:val>
                                        </p:tav>
                                      </p:tavLst>
                                    </p:anim>
                                    <p:anim calcmode="lin" valueType="num">
                                      <p:cBhvr>
                                        <p:cTn id="123" dur="900" decel="100000" fill="hold"/>
                                        <p:tgtEl>
                                          <p:spTgt spid="30"/>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25" presetID="37" presetClass="entr" presetSubtype="0"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fade">
                                      <p:cBhvr>
                                        <p:cTn id="127" dur="1000"/>
                                        <p:tgtEl>
                                          <p:spTgt spid="32"/>
                                        </p:tgtEl>
                                      </p:cBhvr>
                                    </p:animEffect>
                                    <p:anim calcmode="lin" valueType="num">
                                      <p:cBhvr>
                                        <p:cTn id="128" dur="1000" fill="hold"/>
                                        <p:tgtEl>
                                          <p:spTgt spid="32"/>
                                        </p:tgtEl>
                                        <p:attrNameLst>
                                          <p:attrName>ppt_x</p:attrName>
                                        </p:attrNameLst>
                                      </p:cBhvr>
                                      <p:tavLst>
                                        <p:tav tm="0">
                                          <p:val>
                                            <p:strVal val="#ppt_x"/>
                                          </p:val>
                                        </p:tav>
                                        <p:tav tm="100000">
                                          <p:val>
                                            <p:strVal val="#ppt_x"/>
                                          </p:val>
                                        </p:tav>
                                      </p:tavLst>
                                    </p:anim>
                                    <p:anim calcmode="lin" valueType="num">
                                      <p:cBhvr>
                                        <p:cTn id="129" dur="900" decel="100000" fill="hold"/>
                                        <p:tgtEl>
                                          <p:spTgt spid="32"/>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131" presetID="37" presetClass="entr" presetSubtype="0"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1000"/>
                                        <p:tgtEl>
                                          <p:spTgt spid="33"/>
                                        </p:tgtEl>
                                      </p:cBhvr>
                                    </p:animEffect>
                                    <p:anim calcmode="lin" valueType="num">
                                      <p:cBhvr>
                                        <p:cTn id="134" dur="1000" fill="hold"/>
                                        <p:tgtEl>
                                          <p:spTgt spid="33"/>
                                        </p:tgtEl>
                                        <p:attrNameLst>
                                          <p:attrName>ppt_x</p:attrName>
                                        </p:attrNameLst>
                                      </p:cBhvr>
                                      <p:tavLst>
                                        <p:tav tm="0">
                                          <p:val>
                                            <p:strVal val="#ppt_x"/>
                                          </p:val>
                                        </p:tav>
                                        <p:tav tm="100000">
                                          <p:val>
                                            <p:strVal val="#ppt_x"/>
                                          </p:val>
                                        </p:tav>
                                      </p:tavLst>
                                    </p:anim>
                                    <p:anim calcmode="lin" valueType="num">
                                      <p:cBhvr>
                                        <p:cTn id="135" dur="900" decel="100000" fill="hold"/>
                                        <p:tgtEl>
                                          <p:spTgt spid="33"/>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137" presetID="37" presetClass="entr" presetSubtype="0" fill="hold" grpId="0"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1000"/>
                                        <p:tgtEl>
                                          <p:spTgt spid="34"/>
                                        </p:tgtEl>
                                      </p:cBhvr>
                                    </p:animEffect>
                                    <p:anim calcmode="lin" valueType="num">
                                      <p:cBhvr>
                                        <p:cTn id="140" dur="1000" fill="hold"/>
                                        <p:tgtEl>
                                          <p:spTgt spid="34"/>
                                        </p:tgtEl>
                                        <p:attrNameLst>
                                          <p:attrName>ppt_x</p:attrName>
                                        </p:attrNameLst>
                                      </p:cBhvr>
                                      <p:tavLst>
                                        <p:tav tm="0">
                                          <p:val>
                                            <p:strVal val="#ppt_x"/>
                                          </p:val>
                                        </p:tav>
                                        <p:tav tm="100000">
                                          <p:val>
                                            <p:strVal val="#ppt_x"/>
                                          </p:val>
                                        </p:tav>
                                      </p:tavLst>
                                    </p:anim>
                                    <p:anim calcmode="lin" valueType="num">
                                      <p:cBhvr>
                                        <p:cTn id="141" dur="900" decel="100000" fill="hold"/>
                                        <p:tgtEl>
                                          <p:spTgt spid="34"/>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143" presetID="37" presetClass="entr" presetSubtype="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1000"/>
                                        <p:tgtEl>
                                          <p:spTgt spid="35"/>
                                        </p:tgtEl>
                                      </p:cBhvr>
                                    </p:animEffect>
                                    <p:anim calcmode="lin" valueType="num">
                                      <p:cBhvr>
                                        <p:cTn id="146" dur="1000" fill="hold"/>
                                        <p:tgtEl>
                                          <p:spTgt spid="35"/>
                                        </p:tgtEl>
                                        <p:attrNameLst>
                                          <p:attrName>ppt_x</p:attrName>
                                        </p:attrNameLst>
                                      </p:cBhvr>
                                      <p:tavLst>
                                        <p:tav tm="0">
                                          <p:val>
                                            <p:strVal val="#ppt_x"/>
                                          </p:val>
                                        </p:tav>
                                        <p:tav tm="100000">
                                          <p:val>
                                            <p:strVal val="#ppt_x"/>
                                          </p:val>
                                        </p:tav>
                                      </p:tavLst>
                                    </p:anim>
                                    <p:anim calcmode="lin" valueType="num">
                                      <p:cBhvr>
                                        <p:cTn id="147" dur="900" decel="100000" fill="hold"/>
                                        <p:tgtEl>
                                          <p:spTgt spid="35"/>
                                        </p:tgtEl>
                                        <p:attrNameLst>
                                          <p:attrName>ppt_y</p:attrName>
                                        </p:attrNameLst>
                                      </p:cBhvr>
                                      <p:tavLst>
                                        <p:tav tm="0">
                                          <p:val>
                                            <p:strVal val="#ppt_y+1"/>
                                          </p:val>
                                        </p:tav>
                                        <p:tav tm="100000">
                                          <p:val>
                                            <p:strVal val="#ppt_y-.03"/>
                                          </p:val>
                                        </p:tav>
                                      </p:tavLst>
                                    </p:anim>
                                    <p:anim calcmode="lin" valueType="num">
                                      <p:cBhvr>
                                        <p:cTn id="148"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10" grpId="0" animBg="1"/>
      <p:bldP spid="12" grpId="0" animBg="1"/>
      <p:bldP spid="16" grpId="0" animBg="1"/>
      <p:bldP spid="19" grpId="0" animBg="1"/>
      <p:bldP spid="22" grpId="0" animBg="1"/>
      <p:bldP spid="25" grpId="0" animBg="1"/>
      <p:bldP spid="28" grpId="0" animBg="1"/>
      <p:bldP spid="31" grpId="0" animBg="1"/>
      <p:bldP spid="20" grpId="0"/>
      <p:bldP spid="21" grpId="0"/>
      <p:bldP spid="23" grpId="0"/>
      <p:bldP spid="24" grpId="0"/>
      <p:bldP spid="26" grpId="0"/>
      <p:bldP spid="27" grpId="0"/>
      <p:bldP spid="29" grpId="0"/>
      <p:bldP spid="30" grpId="0"/>
      <p:bldP spid="32" grpId="0"/>
      <p:bldP spid="33" grpId="0"/>
      <p:bldP spid="34"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1665676"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084772"/>
          </a:solidFill>
          <a:ln>
            <a:noFill/>
          </a:ln>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矩形 5"/>
          <p:cNvSpPr/>
          <p:nvPr/>
        </p:nvSpPr>
        <p:spPr>
          <a:xfrm>
            <a:off x="1452879" y="4998969"/>
            <a:ext cx="2092301" cy="923330"/>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矩形 6"/>
          <p:cNvSpPr/>
          <p:nvPr/>
        </p:nvSpPr>
        <p:spPr>
          <a:xfrm>
            <a:off x="1943663" y="3453691"/>
            <a:ext cx="1493819" cy="379656"/>
          </a:xfrm>
          <a:prstGeom prst="rect">
            <a:avLst/>
          </a:prstGeom>
        </p:spPr>
        <p:txBody>
          <a:bodyPr wrap="square">
            <a:spAutoFit/>
          </a:bodyPr>
          <a:lstStyle/>
          <a:p>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任意多边形 9"/>
          <p:cNvSpPr/>
          <p:nvPr/>
        </p:nvSpPr>
        <p:spPr>
          <a:xfrm>
            <a:off x="4056858"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084772"/>
          </a:solidFill>
          <a:ln>
            <a:noFill/>
          </a:ln>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矩形 11"/>
          <p:cNvSpPr/>
          <p:nvPr/>
        </p:nvSpPr>
        <p:spPr>
          <a:xfrm>
            <a:off x="4362479" y="3492408"/>
            <a:ext cx="2318088" cy="369332"/>
          </a:xfrm>
          <a:prstGeom prst="rect">
            <a:avLst/>
          </a:prstGeom>
        </p:spPr>
        <p:txBody>
          <a:bodyPr wrap="square">
            <a:spAutoFit/>
          </a:bodyPr>
          <a:lstStyle/>
          <a:p>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任意多边形 13"/>
          <p:cNvSpPr/>
          <p:nvPr/>
        </p:nvSpPr>
        <p:spPr>
          <a:xfrm>
            <a:off x="6480043"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3D3836"/>
          </a:solidFill>
          <a:ln>
            <a:noFill/>
          </a:ln>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矩形 15"/>
          <p:cNvSpPr/>
          <p:nvPr/>
        </p:nvSpPr>
        <p:spPr>
          <a:xfrm>
            <a:off x="6767191" y="3492408"/>
            <a:ext cx="2318088" cy="369332"/>
          </a:xfrm>
          <a:prstGeom prst="rect">
            <a:avLst/>
          </a:prstGeom>
        </p:spPr>
        <p:txBody>
          <a:bodyPr wrap="square">
            <a:spAutoFit/>
          </a:bodyPr>
          <a:lstStyle/>
          <a:p>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任意多边形 17"/>
          <p:cNvSpPr/>
          <p:nvPr/>
        </p:nvSpPr>
        <p:spPr>
          <a:xfrm>
            <a:off x="8839220"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084772"/>
          </a:solidFill>
          <a:ln>
            <a:noFill/>
          </a:ln>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矩形 19"/>
          <p:cNvSpPr/>
          <p:nvPr/>
        </p:nvSpPr>
        <p:spPr>
          <a:xfrm>
            <a:off x="9171903" y="3492408"/>
            <a:ext cx="2318088" cy="369332"/>
          </a:xfrm>
          <a:prstGeom prst="rect">
            <a:avLst/>
          </a:prstGeom>
        </p:spPr>
        <p:txBody>
          <a:bodyPr wrap="square">
            <a:spAutoFit/>
          </a:bodyPr>
          <a:lstStyle/>
          <a:p>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7" name="组合 16"/>
          <p:cNvGrpSpPr/>
          <p:nvPr/>
        </p:nvGrpSpPr>
        <p:grpSpPr>
          <a:xfrm>
            <a:off x="4488636" y="2075279"/>
            <a:ext cx="803153" cy="803156"/>
            <a:chOff x="3773191" y="3942522"/>
            <a:chExt cx="285411" cy="285412"/>
          </a:xfrm>
          <a:solidFill>
            <a:schemeClr val="tx1"/>
          </a:solidFill>
        </p:grpSpPr>
        <p:sp>
          <p:nvSpPr>
            <p:cNvPr id="21" name="Freeform 37"/>
            <p:cNvSpPr>
              <a:spLocks noEditPoints="1"/>
            </p:cNvSpPr>
            <p:nvPr/>
          </p:nvSpPr>
          <p:spPr bwMode="auto">
            <a:xfrm>
              <a:off x="3842052" y="3942522"/>
              <a:ext cx="216550" cy="216550"/>
            </a:xfrm>
            <a:custGeom>
              <a:avLst/>
              <a:gdLst>
                <a:gd name="T0" fmla="*/ 56 w 113"/>
                <a:gd name="T1" fmla="*/ 113 h 113"/>
                <a:gd name="T2" fmla="*/ 0 w 113"/>
                <a:gd name="T3" fmla="*/ 56 h 113"/>
                <a:gd name="T4" fmla="*/ 56 w 113"/>
                <a:gd name="T5" fmla="*/ 0 h 113"/>
                <a:gd name="T6" fmla="*/ 113 w 113"/>
                <a:gd name="T7" fmla="*/ 56 h 113"/>
                <a:gd name="T8" fmla="*/ 56 w 113"/>
                <a:gd name="T9" fmla="*/ 113 h 113"/>
                <a:gd name="T10" fmla="*/ 56 w 113"/>
                <a:gd name="T11" fmla="*/ 8 h 113"/>
                <a:gd name="T12" fmla="*/ 8 w 113"/>
                <a:gd name="T13" fmla="*/ 56 h 113"/>
                <a:gd name="T14" fmla="*/ 56 w 113"/>
                <a:gd name="T15" fmla="*/ 105 h 113"/>
                <a:gd name="T16" fmla="*/ 105 w 113"/>
                <a:gd name="T17" fmla="*/ 56 h 113"/>
                <a:gd name="T18" fmla="*/ 56 w 113"/>
                <a:gd name="T19" fmla="*/ 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56" y="113"/>
                  </a:moveTo>
                  <a:cubicBezTo>
                    <a:pt x="25" y="113"/>
                    <a:pt x="0" y="88"/>
                    <a:pt x="0" y="56"/>
                  </a:cubicBezTo>
                  <a:cubicBezTo>
                    <a:pt x="0" y="25"/>
                    <a:pt x="25" y="0"/>
                    <a:pt x="56" y="0"/>
                  </a:cubicBezTo>
                  <a:cubicBezTo>
                    <a:pt x="88" y="0"/>
                    <a:pt x="113" y="25"/>
                    <a:pt x="113" y="56"/>
                  </a:cubicBezTo>
                  <a:cubicBezTo>
                    <a:pt x="113" y="88"/>
                    <a:pt x="88" y="113"/>
                    <a:pt x="56" y="113"/>
                  </a:cubicBezTo>
                  <a:close/>
                  <a:moveTo>
                    <a:pt x="56" y="8"/>
                  </a:moveTo>
                  <a:cubicBezTo>
                    <a:pt x="30" y="8"/>
                    <a:pt x="8" y="30"/>
                    <a:pt x="8" y="56"/>
                  </a:cubicBezTo>
                  <a:cubicBezTo>
                    <a:pt x="8" y="83"/>
                    <a:pt x="30" y="105"/>
                    <a:pt x="56" y="105"/>
                  </a:cubicBezTo>
                  <a:cubicBezTo>
                    <a:pt x="83" y="105"/>
                    <a:pt x="105" y="83"/>
                    <a:pt x="105" y="56"/>
                  </a:cubicBezTo>
                  <a:cubicBezTo>
                    <a:pt x="105" y="30"/>
                    <a:pt x="83" y="8"/>
                    <a:pt x="5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Freeform 38"/>
            <p:cNvSpPr>
              <a:spLocks noEditPoints="1"/>
            </p:cNvSpPr>
            <p:nvPr/>
          </p:nvSpPr>
          <p:spPr bwMode="auto">
            <a:xfrm>
              <a:off x="3773191" y="4109239"/>
              <a:ext cx="118695" cy="118695"/>
            </a:xfrm>
            <a:custGeom>
              <a:avLst/>
              <a:gdLst>
                <a:gd name="T0" fmla="*/ 23 w 62"/>
                <a:gd name="T1" fmla="*/ 62 h 62"/>
                <a:gd name="T2" fmla="*/ 8 w 62"/>
                <a:gd name="T3" fmla="*/ 54 h 62"/>
                <a:gd name="T4" fmla="*/ 0 w 62"/>
                <a:gd name="T5" fmla="*/ 39 h 62"/>
                <a:gd name="T6" fmla="*/ 0 w 62"/>
                <a:gd name="T7" fmla="*/ 36 h 62"/>
                <a:gd name="T8" fmla="*/ 1 w 62"/>
                <a:gd name="T9" fmla="*/ 34 h 62"/>
                <a:gd name="T10" fmla="*/ 34 w 62"/>
                <a:gd name="T11" fmla="*/ 1 h 62"/>
                <a:gd name="T12" fmla="*/ 37 w 62"/>
                <a:gd name="T13" fmla="*/ 0 h 62"/>
                <a:gd name="T14" fmla="*/ 40 w 62"/>
                <a:gd name="T15" fmla="*/ 2 h 62"/>
                <a:gd name="T16" fmla="*/ 47 w 62"/>
                <a:gd name="T17" fmla="*/ 15 h 62"/>
                <a:gd name="T18" fmla="*/ 60 w 62"/>
                <a:gd name="T19" fmla="*/ 22 h 62"/>
                <a:gd name="T20" fmla="*/ 62 w 62"/>
                <a:gd name="T21" fmla="*/ 25 h 62"/>
                <a:gd name="T22" fmla="*/ 61 w 62"/>
                <a:gd name="T23" fmla="*/ 28 h 62"/>
                <a:gd name="T24" fmla="*/ 28 w 62"/>
                <a:gd name="T25" fmla="*/ 61 h 62"/>
                <a:gd name="T26" fmla="*/ 26 w 62"/>
                <a:gd name="T27" fmla="*/ 62 h 62"/>
                <a:gd name="T28" fmla="*/ 23 w 62"/>
                <a:gd name="T29" fmla="*/ 62 h 62"/>
                <a:gd name="T30" fmla="*/ 23 w 62"/>
                <a:gd name="T31" fmla="*/ 56 h 62"/>
                <a:gd name="T32" fmla="*/ 23 w 62"/>
                <a:gd name="T33" fmla="*/ 58 h 62"/>
                <a:gd name="T34" fmla="*/ 23 w 62"/>
                <a:gd name="T35" fmla="*/ 56 h 62"/>
                <a:gd name="T36" fmla="*/ 8 w 62"/>
                <a:gd name="T37" fmla="*/ 39 h 62"/>
                <a:gd name="T38" fmla="*/ 14 w 62"/>
                <a:gd name="T39" fmla="*/ 48 h 62"/>
                <a:gd name="T40" fmla="*/ 23 w 62"/>
                <a:gd name="T41" fmla="*/ 54 h 62"/>
                <a:gd name="T42" fmla="*/ 23 w 62"/>
                <a:gd name="T43" fmla="*/ 54 h 62"/>
                <a:gd name="T44" fmla="*/ 51 w 62"/>
                <a:gd name="T45" fmla="*/ 26 h 62"/>
                <a:gd name="T46" fmla="*/ 42 w 62"/>
                <a:gd name="T47" fmla="*/ 21 h 62"/>
                <a:gd name="T48" fmla="*/ 41 w 62"/>
                <a:gd name="T49" fmla="*/ 20 h 62"/>
                <a:gd name="T50" fmla="*/ 36 w 62"/>
                <a:gd name="T51" fmla="*/ 11 h 62"/>
                <a:gd name="T52" fmla="*/ 8 w 62"/>
                <a:gd name="T53" fmla="*/ 39 h 62"/>
                <a:gd name="T54" fmla="*/ 8 w 62"/>
                <a:gd name="T5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62">
                  <a:moveTo>
                    <a:pt x="23" y="62"/>
                  </a:moveTo>
                  <a:cubicBezTo>
                    <a:pt x="17" y="62"/>
                    <a:pt x="10" y="56"/>
                    <a:pt x="8" y="54"/>
                  </a:cubicBezTo>
                  <a:cubicBezTo>
                    <a:pt x="6" y="52"/>
                    <a:pt x="0" y="45"/>
                    <a:pt x="0" y="39"/>
                  </a:cubicBezTo>
                  <a:cubicBezTo>
                    <a:pt x="0" y="37"/>
                    <a:pt x="0" y="36"/>
                    <a:pt x="0" y="36"/>
                  </a:cubicBezTo>
                  <a:cubicBezTo>
                    <a:pt x="1" y="35"/>
                    <a:pt x="1" y="34"/>
                    <a:pt x="1" y="34"/>
                  </a:cubicBezTo>
                  <a:cubicBezTo>
                    <a:pt x="34" y="1"/>
                    <a:pt x="34" y="1"/>
                    <a:pt x="34" y="1"/>
                  </a:cubicBezTo>
                  <a:cubicBezTo>
                    <a:pt x="35" y="0"/>
                    <a:pt x="36" y="0"/>
                    <a:pt x="37" y="0"/>
                  </a:cubicBezTo>
                  <a:cubicBezTo>
                    <a:pt x="38" y="0"/>
                    <a:pt x="39" y="1"/>
                    <a:pt x="40" y="2"/>
                  </a:cubicBezTo>
                  <a:cubicBezTo>
                    <a:pt x="47" y="15"/>
                    <a:pt x="47" y="15"/>
                    <a:pt x="47" y="15"/>
                  </a:cubicBezTo>
                  <a:cubicBezTo>
                    <a:pt x="60" y="22"/>
                    <a:pt x="60" y="22"/>
                    <a:pt x="60" y="22"/>
                  </a:cubicBezTo>
                  <a:cubicBezTo>
                    <a:pt x="61" y="22"/>
                    <a:pt x="62" y="24"/>
                    <a:pt x="62" y="25"/>
                  </a:cubicBezTo>
                  <a:cubicBezTo>
                    <a:pt x="62" y="26"/>
                    <a:pt x="62" y="27"/>
                    <a:pt x="61" y="28"/>
                  </a:cubicBezTo>
                  <a:cubicBezTo>
                    <a:pt x="28" y="61"/>
                    <a:pt x="28" y="61"/>
                    <a:pt x="28" y="61"/>
                  </a:cubicBezTo>
                  <a:cubicBezTo>
                    <a:pt x="28" y="61"/>
                    <a:pt x="27" y="62"/>
                    <a:pt x="26" y="62"/>
                  </a:cubicBezTo>
                  <a:cubicBezTo>
                    <a:pt x="26" y="62"/>
                    <a:pt x="25" y="62"/>
                    <a:pt x="23" y="62"/>
                  </a:cubicBezTo>
                  <a:close/>
                  <a:moveTo>
                    <a:pt x="23" y="56"/>
                  </a:moveTo>
                  <a:cubicBezTo>
                    <a:pt x="23" y="58"/>
                    <a:pt x="23" y="58"/>
                    <a:pt x="23" y="58"/>
                  </a:cubicBezTo>
                  <a:lnTo>
                    <a:pt x="23" y="56"/>
                  </a:lnTo>
                  <a:close/>
                  <a:moveTo>
                    <a:pt x="8" y="39"/>
                  </a:moveTo>
                  <a:cubicBezTo>
                    <a:pt x="8" y="40"/>
                    <a:pt x="9" y="44"/>
                    <a:pt x="14" y="48"/>
                  </a:cubicBezTo>
                  <a:cubicBezTo>
                    <a:pt x="18" y="52"/>
                    <a:pt x="22" y="54"/>
                    <a:pt x="23" y="54"/>
                  </a:cubicBezTo>
                  <a:cubicBezTo>
                    <a:pt x="23" y="54"/>
                    <a:pt x="23" y="54"/>
                    <a:pt x="23" y="54"/>
                  </a:cubicBezTo>
                  <a:cubicBezTo>
                    <a:pt x="51" y="26"/>
                    <a:pt x="51" y="26"/>
                    <a:pt x="51" y="26"/>
                  </a:cubicBezTo>
                  <a:cubicBezTo>
                    <a:pt x="42" y="21"/>
                    <a:pt x="42" y="21"/>
                    <a:pt x="42" y="21"/>
                  </a:cubicBezTo>
                  <a:cubicBezTo>
                    <a:pt x="42" y="21"/>
                    <a:pt x="41" y="20"/>
                    <a:pt x="41" y="20"/>
                  </a:cubicBezTo>
                  <a:cubicBezTo>
                    <a:pt x="36" y="11"/>
                    <a:pt x="36" y="11"/>
                    <a:pt x="36" y="11"/>
                  </a:cubicBezTo>
                  <a:cubicBezTo>
                    <a:pt x="8" y="39"/>
                    <a:pt x="8" y="39"/>
                    <a:pt x="8" y="39"/>
                  </a:cubicBezTo>
                  <a:cubicBezTo>
                    <a:pt x="8" y="39"/>
                    <a:pt x="8" y="39"/>
                    <a:pt x="8"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Freeform 39"/>
            <p:cNvSpPr/>
            <p:nvPr/>
          </p:nvSpPr>
          <p:spPr bwMode="auto">
            <a:xfrm>
              <a:off x="3910913" y="4045814"/>
              <a:ext cx="78828" cy="8155"/>
            </a:xfrm>
            <a:custGeom>
              <a:avLst/>
              <a:gdLst>
                <a:gd name="T0" fmla="*/ 39 w 41"/>
                <a:gd name="T1" fmla="*/ 4 h 4"/>
                <a:gd name="T2" fmla="*/ 2 w 41"/>
                <a:gd name="T3" fmla="*/ 4 h 4"/>
                <a:gd name="T4" fmla="*/ 0 w 41"/>
                <a:gd name="T5" fmla="*/ 2 h 4"/>
                <a:gd name="T6" fmla="*/ 2 w 41"/>
                <a:gd name="T7" fmla="*/ 0 h 4"/>
                <a:gd name="T8" fmla="*/ 39 w 41"/>
                <a:gd name="T9" fmla="*/ 0 h 4"/>
                <a:gd name="T10" fmla="*/ 41 w 41"/>
                <a:gd name="T11" fmla="*/ 2 h 4"/>
                <a:gd name="T12" fmla="*/ 39 w 4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1" h="4">
                  <a:moveTo>
                    <a:pt x="39" y="4"/>
                  </a:moveTo>
                  <a:cubicBezTo>
                    <a:pt x="2" y="4"/>
                    <a:pt x="2" y="4"/>
                    <a:pt x="2" y="4"/>
                  </a:cubicBezTo>
                  <a:cubicBezTo>
                    <a:pt x="1" y="4"/>
                    <a:pt x="0" y="4"/>
                    <a:pt x="0" y="2"/>
                  </a:cubicBezTo>
                  <a:cubicBezTo>
                    <a:pt x="0" y="1"/>
                    <a:pt x="1" y="0"/>
                    <a:pt x="2" y="0"/>
                  </a:cubicBezTo>
                  <a:cubicBezTo>
                    <a:pt x="39" y="0"/>
                    <a:pt x="39" y="0"/>
                    <a:pt x="39" y="0"/>
                  </a:cubicBezTo>
                  <a:cubicBezTo>
                    <a:pt x="40" y="0"/>
                    <a:pt x="41" y="1"/>
                    <a:pt x="41" y="2"/>
                  </a:cubicBezTo>
                  <a:cubicBezTo>
                    <a:pt x="41" y="4"/>
                    <a:pt x="40" y="4"/>
                    <a:pt x="3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4" name="组合 23"/>
          <p:cNvGrpSpPr/>
          <p:nvPr/>
        </p:nvGrpSpPr>
        <p:grpSpPr>
          <a:xfrm>
            <a:off x="2135272" y="2052248"/>
            <a:ext cx="727517" cy="768085"/>
            <a:chOff x="2503488" y="3219451"/>
            <a:chExt cx="427037" cy="450850"/>
          </a:xfrm>
          <a:solidFill>
            <a:schemeClr val="tx1"/>
          </a:solidFill>
        </p:grpSpPr>
        <p:sp>
          <p:nvSpPr>
            <p:cNvPr id="25" name="Freeform 49"/>
            <p:cNvSpPr>
              <a:spLocks noEditPoints="1"/>
            </p:cNvSpPr>
            <p:nvPr/>
          </p:nvSpPr>
          <p:spPr bwMode="auto">
            <a:xfrm>
              <a:off x="2649538" y="3219451"/>
              <a:ext cx="134938" cy="134938"/>
            </a:xfrm>
            <a:custGeom>
              <a:avLst/>
              <a:gdLst>
                <a:gd name="T0" fmla="*/ 18 w 36"/>
                <a:gd name="T1" fmla="*/ 36 h 36"/>
                <a:gd name="T2" fmla="*/ 36 w 36"/>
                <a:gd name="T3" fmla="*/ 18 h 36"/>
                <a:gd name="T4" fmla="*/ 18 w 36"/>
                <a:gd name="T5" fmla="*/ 0 h 36"/>
                <a:gd name="T6" fmla="*/ 0 w 36"/>
                <a:gd name="T7" fmla="*/ 18 h 36"/>
                <a:gd name="T8" fmla="*/ 18 w 36"/>
                <a:gd name="T9" fmla="*/ 36 h 36"/>
                <a:gd name="T10" fmla="*/ 18 w 36"/>
                <a:gd name="T11" fmla="*/ 6 h 36"/>
                <a:gd name="T12" fmla="*/ 30 w 36"/>
                <a:gd name="T13" fmla="*/ 18 h 36"/>
                <a:gd name="T14" fmla="*/ 18 w 36"/>
                <a:gd name="T15" fmla="*/ 30 h 36"/>
                <a:gd name="T16" fmla="*/ 6 w 36"/>
                <a:gd name="T17" fmla="*/ 18 h 36"/>
                <a:gd name="T18" fmla="*/ 18 w 36"/>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28" y="36"/>
                    <a:pt x="36" y="28"/>
                    <a:pt x="36" y="18"/>
                  </a:cubicBezTo>
                  <a:cubicBezTo>
                    <a:pt x="36" y="8"/>
                    <a:pt x="28" y="0"/>
                    <a:pt x="18" y="0"/>
                  </a:cubicBezTo>
                  <a:cubicBezTo>
                    <a:pt x="8" y="0"/>
                    <a:pt x="0" y="8"/>
                    <a:pt x="0" y="18"/>
                  </a:cubicBezTo>
                  <a:cubicBezTo>
                    <a:pt x="0" y="28"/>
                    <a:pt x="8" y="36"/>
                    <a:pt x="18" y="36"/>
                  </a:cubicBezTo>
                  <a:close/>
                  <a:moveTo>
                    <a:pt x="18" y="6"/>
                  </a:moveTo>
                  <a:cubicBezTo>
                    <a:pt x="25" y="6"/>
                    <a:pt x="30" y="11"/>
                    <a:pt x="30" y="18"/>
                  </a:cubicBezTo>
                  <a:cubicBezTo>
                    <a:pt x="30" y="25"/>
                    <a:pt x="25" y="30"/>
                    <a:pt x="18" y="30"/>
                  </a:cubicBezTo>
                  <a:cubicBezTo>
                    <a:pt x="11" y="30"/>
                    <a:pt x="6" y="25"/>
                    <a:pt x="6" y="18"/>
                  </a:cubicBezTo>
                  <a:cubicBezTo>
                    <a:pt x="6" y="11"/>
                    <a:pt x="11" y="6"/>
                    <a:pt x="1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Freeform 50"/>
            <p:cNvSpPr>
              <a:spLocks noEditPoints="1"/>
            </p:cNvSpPr>
            <p:nvPr/>
          </p:nvSpPr>
          <p:spPr bwMode="auto">
            <a:xfrm>
              <a:off x="2627313" y="3376613"/>
              <a:ext cx="179388" cy="293688"/>
            </a:xfrm>
            <a:custGeom>
              <a:avLst/>
              <a:gdLst>
                <a:gd name="T0" fmla="*/ 36 w 48"/>
                <a:gd name="T1" fmla="*/ 0 h 78"/>
                <a:gd name="T2" fmla="*/ 12 w 48"/>
                <a:gd name="T3" fmla="*/ 0 h 78"/>
                <a:gd name="T4" fmla="*/ 6 w 48"/>
                <a:gd name="T5" fmla="*/ 5 h 78"/>
                <a:gd name="T6" fmla="*/ 0 w 48"/>
                <a:gd name="T7" fmla="*/ 38 h 78"/>
                <a:gd name="T8" fmla="*/ 1 w 48"/>
                <a:gd name="T9" fmla="*/ 43 h 78"/>
                <a:gd name="T10" fmla="*/ 6 w 48"/>
                <a:gd name="T11" fmla="*/ 45 h 78"/>
                <a:gd name="T12" fmla="*/ 10 w 48"/>
                <a:gd name="T13" fmla="*/ 45 h 78"/>
                <a:gd name="T14" fmla="*/ 12 w 48"/>
                <a:gd name="T15" fmla="*/ 72 h 78"/>
                <a:gd name="T16" fmla="*/ 18 w 48"/>
                <a:gd name="T17" fmla="*/ 78 h 78"/>
                <a:gd name="T18" fmla="*/ 30 w 48"/>
                <a:gd name="T19" fmla="*/ 78 h 78"/>
                <a:gd name="T20" fmla="*/ 36 w 48"/>
                <a:gd name="T21" fmla="*/ 72 h 78"/>
                <a:gd name="T22" fmla="*/ 38 w 48"/>
                <a:gd name="T23" fmla="*/ 45 h 78"/>
                <a:gd name="T24" fmla="*/ 42 w 48"/>
                <a:gd name="T25" fmla="*/ 45 h 78"/>
                <a:gd name="T26" fmla="*/ 47 w 48"/>
                <a:gd name="T27" fmla="*/ 43 h 78"/>
                <a:gd name="T28" fmla="*/ 48 w 48"/>
                <a:gd name="T29" fmla="*/ 38 h 78"/>
                <a:gd name="T30" fmla="*/ 42 w 48"/>
                <a:gd name="T31" fmla="*/ 5 h 78"/>
                <a:gd name="T32" fmla="*/ 36 w 48"/>
                <a:gd name="T33" fmla="*/ 0 h 78"/>
                <a:gd name="T34" fmla="*/ 33 w 48"/>
                <a:gd name="T35" fmla="*/ 39 h 78"/>
                <a:gd name="T36" fmla="*/ 30 w 48"/>
                <a:gd name="T37" fmla="*/ 72 h 78"/>
                <a:gd name="T38" fmla="*/ 18 w 48"/>
                <a:gd name="T39" fmla="*/ 72 h 78"/>
                <a:gd name="T40" fmla="*/ 15 w 48"/>
                <a:gd name="T41" fmla="*/ 39 h 78"/>
                <a:gd name="T42" fmla="*/ 6 w 48"/>
                <a:gd name="T43" fmla="*/ 39 h 78"/>
                <a:gd name="T44" fmla="*/ 12 w 48"/>
                <a:gd name="T45" fmla="*/ 6 h 78"/>
                <a:gd name="T46" fmla="*/ 21 w 48"/>
                <a:gd name="T47" fmla="*/ 6 h 78"/>
                <a:gd name="T48" fmla="*/ 21 w 48"/>
                <a:gd name="T49" fmla="*/ 24 h 78"/>
                <a:gd name="T50" fmla="*/ 24 w 48"/>
                <a:gd name="T51" fmla="*/ 27 h 78"/>
                <a:gd name="T52" fmla="*/ 27 w 48"/>
                <a:gd name="T53" fmla="*/ 24 h 78"/>
                <a:gd name="T54" fmla="*/ 27 w 48"/>
                <a:gd name="T55" fmla="*/ 6 h 78"/>
                <a:gd name="T56" fmla="*/ 36 w 48"/>
                <a:gd name="T57" fmla="*/ 6 h 78"/>
                <a:gd name="T58" fmla="*/ 42 w 48"/>
                <a:gd name="T59" fmla="*/ 39 h 78"/>
                <a:gd name="T60" fmla="*/ 33 w 48"/>
                <a:gd name="T61"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78">
                  <a:moveTo>
                    <a:pt x="36" y="0"/>
                  </a:moveTo>
                  <a:cubicBezTo>
                    <a:pt x="12" y="0"/>
                    <a:pt x="12" y="0"/>
                    <a:pt x="12" y="0"/>
                  </a:cubicBezTo>
                  <a:cubicBezTo>
                    <a:pt x="9" y="0"/>
                    <a:pt x="7" y="2"/>
                    <a:pt x="6" y="5"/>
                  </a:cubicBezTo>
                  <a:cubicBezTo>
                    <a:pt x="0" y="38"/>
                    <a:pt x="0" y="38"/>
                    <a:pt x="0" y="38"/>
                  </a:cubicBezTo>
                  <a:cubicBezTo>
                    <a:pt x="0" y="40"/>
                    <a:pt x="0" y="41"/>
                    <a:pt x="1" y="43"/>
                  </a:cubicBezTo>
                  <a:cubicBezTo>
                    <a:pt x="3" y="44"/>
                    <a:pt x="4" y="45"/>
                    <a:pt x="6" y="45"/>
                  </a:cubicBezTo>
                  <a:cubicBezTo>
                    <a:pt x="10" y="45"/>
                    <a:pt x="10" y="45"/>
                    <a:pt x="10" y="45"/>
                  </a:cubicBezTo>
                  <a:cubicBezTo>
                    <a:pt x="12" y="72"/>
                    <a:pt x="12" y="72"/>
                    <a:pt x="12" y="72"/>
                  </a:cubicBezTo>
                  <a:cubicBezTo>
                    <a:pt x="12" y="76"/>
                    <a:pt x="15" y="78"/>
                    <a:pt x="18" y="78"/>
                  </a:cubicBezTo>
                  <a:cubicBezTo>
                    <a:pt x="30" y="78"/>
                    <a:pt x="30" y="78"/>
                    <a:pt x="30" y="78"/>
                  </a:cubicBezTo>
                  <a:cubicBezTo>
                    <a:pt x="33" y="78"/>
                    <a:pt x="36" y="76"/>
                    <a:pt x="36" y="72"/>
                  </a:cubicBezTo>
                  <a:cubicBezTo>
                    <a:pt x="38" y="45"/>
                    <a:pt x="38" y="45"/>
                    <a:pt x="38" y="45"/>
                  </a:cubicBezTo>
                  <a:cubicBezTo>
                    <a:pt x="42" y="45"/>
                    <a:pt x="42" y="45"/>
                    <a:pt x="42" y="45"/>
                  </a:cubicBezTo>
                  <a:cubicBezTo>
                    <a:pt x="44" y="45"/>
                    <a:pt x="45" y="44"/>
                    <a:pt x="47" y="43"/>
                  </a:cubicBezTo>
                  <a:cubicBezTo>
                    <a:pt x="48" y="41"/>
                    <a:pt x="48" y="40"/>
                    <a:pt x="48" y="38"/>
                  </a:cubicBezTo>
                  <a:cubicBezTo>
                    <a:pt x="42" y="5"/>
                    <a:pt x="42" y="5"/>
                    <a:pt x="42" y="5"/>
                  </a:cubicBezTo>
                  <a:cubicBezTo>
                    <a:pt x="41" y="2"/>
                    <a:pt x="39" y="0"/>
                    <a:pt x="36" y="0"/>
                  </a:cubicBezTo>
                  <a:close/>
                  <a:moveTo>
                    <a:pt x="33" y="39"/>
                  </a:moveTo>
                  <a:cubicBezTo>
                    <a:pt x="30" y="72"/>
                    <a:pt x="30" y="72"/>
                    <a:pt x="30" y="72"/>
                  </a:cubicBezTo>
                  <a:cubicBezTo>
                    <a:pt x="18" y="72"/>
                    <a:pt x="18" y="72"/>
                    <a:pt x="18" y="72"/>
                  </a:cubicBezTo>
                  <a:cubicBezTo>
                    <a:pt x="15" y="39"/>
                    <a:pt x="15" y="39"/>
                    <a:pt x="15" y="39"/>
                  </a:cubicBezTo>
                  <a:cubicBezTo>
                    <a:pt x="6" y="39"/>
                    <a:pt x="6" y="39"/>
                    <a:pt x="6" y="39"/>
                  </a:cubicBezTo>
                  <a:cubicBezTo>
                    <a:pt x="12" y="6"/>
                    <a:pt x="12" y="6"/>
                    <a:pt x="12" y="6"/>
                  </a:cubicBezTo>
                  <a:cubicBezTo>
                    <a:pt x="21" y="6"/>
                    <a:pt x="21" y="6"/>
                    <a:pt x="21" y="6"/>
                  </a:cubicBezTo>
                  <a:cubicBezTo>
                    <a:pt x="21" y="24"/>
                    <a:pt x="21" y="24"/>
                    <a:pt x="21" y="24"/>
                  </a:cubicBezTo>
                  <a:cubicBezTo>
                    <a:pt x="21" y="26"/>
                    <a:pt x="22" y="27"/>
                    <a:pt x="24" y="27"/>
                  </a:cubicBezTo>
                  <a:cubicBezTo>
                    <a:pt x="26" y="27"/>
                    <a:pt x="27" y="26"/>
                    <a:pt x="27" y="24"/>
                  </a:cubicBezTo>
                  <a:cubicBezTo>
                    <a:pt x="27" y="6"/>
                    <a:pt x="27" y="6"/>
                    <a:pt x="27" y="6"/>
                  </a:cubicBezTo>
                  <a:cubicBezTo>
                    <a:pt x="36" y="6"/>
                    <a:pt x="36" y="6"/>
                    <a:pt x="36" y="6"/>
                  </a:cubicBezTo>
                  <a:cubicBezTo>
                    <a:pt x="42" y="39"/>
                    <a:pt x="42" y="39"/>
                    <a:pt x="42" y="39"/>
                  </a:cubicBezTo>
                  <a:lnTo>
                    <a:pt x="33"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Freeform 51"/>
            <p:cNvSpPr>
              <a:spLocks noEditPoints="1"/>
            </p:cNvSpPr>
            <p:nvPr/>
          </p:nvSpPr>
          <p:spPr bwMode="auto">
            <a:xfrm>
              <a:off x="2803525" y="3241676"/>
              <a:ext cx="107950" cy="109538"/>
            </a:xfrm>
            <a:custGeom>
              <a:avLst/>
              <a:gdLst>
                <a:gd name="T0" fmla="*/ 14 w 29"/>
                <a:gd name="T1" fmla="*/ 29 h 29"/>
                <a:gd name="T2" fmla="*/ 29 w 29"/>
                <a:gd name="T3" fmla="*/ 14 h 29"/>
                <a:gd name="T4" fmla="*/ 14 w 29"/>
                <a:gd name="T5" fmla="*/ 0 h 29"/>
                <a:gd name="T6" fmla="*/ 0 w 29"/>
                <a:gd name="T7" fmla="*/ 14 h 29"/>
                <a:gd name="T8" fmla="*/ 14 w 29"/>
                <a:gd name="T9" fmla="*/ 29 h 29"/>
                <a:gd name="T10" fmla="*/ 14 w 29"/>
                <a:gd name="T11" fmla="*/ 5 h 29"/>
                <a:gd name="T12" fmla="*/ 24 w 29"/>
                <a:gd name="T13" fmla="*/ 14 h 29"/>
                <a:gd name="T14" fmla="*/ 14 w 29"/>
                <a:gd name="T15" fmla="*/ 24 h 29"/>
                <a:gd name="T16" fmla="*/ 5 w 29"/>
                <a:gd name="T17" fmla="*/ 14 h 29"/>
                <a:gd name="T18" fmla="*/ 14 w 29"/>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4" y="29"/>
                  </a:moveTo>
                  <a:cubicBezTo>
                    <a:pt x="22" y="29"/>
                    <a:pt x="29" y="22"/>
                    <a:pt x="29" y="14"/>
                  </a:cubicBezTo>
                  <a:cubicBezTo>
                    <a:pt x="29" y="6"/>
                    <a:pt x="22" y="0"/>
                    <a:pt x="14" y="0"/>
                  </a:cubicBezTo>
                  <a:cubicBezTo>
                    <a:pt x="6" y="0"/>
                    <a:pt x="0" y="6"/>
                    <a:pt x="0" y="14"/>
                  </a:cubicBezTo>
                  <a:cubicBezTo>
                    <a:pt x="0" y="22"/>
                    <a:pt x="6" y="29"/>
                    <a:pt x="14" y="29"/>
                  </a:cubicBezTo>
                  <a:close/>
                  <a:moveTo>
                    <a:pt x="14" y="5"/>
                  </a:moveTo>
                  <a:cubicBezTo>
                    <a:pt x="19" y="5"/>
                    <a:pt x="24" y="9"/>
                    <a:pt x="24" y="14"/>
                  </a:cubicBezTo>
                  <a:cubicBezTo>
                    <a:pt x="24" y="20"/>
                    <a:pt x="19" y="24"/>
                    <a:pt x="14" y="24"/>
                  </a:cubicBezTo>
                  <a:cubicBezTo>
                    <a:pt x="9" y="24"/>
                    <a:pt x="5" y="20"/>
                    <a:pt x="5" y="14"/>
                  </a:cubicBezTo>
                  <a:cubicBezTo>
                    <a:pt x="5" y="9"/>
                    <a:pt x="9" y="5"/>
                    <a:pt x="1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Freeform 52"/>
            <p:cNvSpPr/>
            <p:nvPr/>
          </p:nvSpPr>
          <p:spPr bwMode="auto">
            <a:xfrm>
              <a:off x="2803525" y="3368676"/>
              <a:ext cx="127000" cy="233363"/>
            </a:xfrm>
            <a:custGeom>
              <a:avLst/>
              <a:gdLst>
                <a:gd name="T0" fmla="*/ 29 w 34"/>
                <a:gd name="T1" fmla="*/ 4 h 62"/>
                <a:gd name="T2" fmla="*/ 24 w 34"/>
                <a:gd name="T3" fmla="*/ 0 h 62"/>
                <a:gd name="T4" fmla="*/ 5 w 34"/>
                <a:gd name="T5" fmla="*/ 0 h 62"/>
                <a:gd name="T6" fmla="*/ 0 w 34"/>
                <a:gd name="T7" fmla="*/ 3 h 62"/>
                <a:gd name="T8" fmla="*/ 1 w 34"/>
                <a:gd name="T9" fmla="*/ 6 h 62"/>
                <a:gd name="T10" fmla="*/ 3 w 34"/>
                <a:gd name="T11" fmla="*/ 16 h 62"/>
                <a:gd name="T12" fmla="*/ 5 w 34"/>
                <a:gd name="T13" fmla="*/ 4 h 62"/>
                <a:gd name="T14" fmla="*/ 12 w 34"/>
                <a:gd name="T15" fmla="*/ 4 h 62"/>
                <a:gd name="T16" fmla="*/ 12 w 34"/>
                <a:gd name="T17" fmla="*/ 19 h 62"/>
                <a:gd name="T18" fmla="*/ 14 w 34"/>
                <a:gd name="T19" fmla="*/ 21 h 62"/>
                <a:gd name="T20" fmla="*/ 17 w 34"/>
                <a:gd name="T21" fmla="*/ 19 h 62"/>
                <a:gd name="T22" fmla="*/ 17 w 34"/>
                <a:gd name="T23" fmla="*/ 4 h 62"/>
                <a:gd name="T24" fmla="*/ 24 w 34"/>
                <a:gd name="T25" fmla="*/ 4 h 62"/>
                <a:gd name="T26" fmla="*/ 29 w 34"/>
                <a:gd name="T27" fmla="*/ 31 h 62"/>
                <a:gd name="T28" fmla="*/ 21 w 34"/>
                <a:gd name="T29" fmla="*/ 31 h 62"/>
                <a:gd name="T30" fmla="*/ 19 w 34"/>
                <a:gd name="T31" fmla="*/ 57 h 62"/>
                <a:gd name="T32" fmla="*/ 9 w 34"/>
                <a:gd name="T33" fmla="*/ 57 h 62"/>
                <a:gd name="T34" fmla="*/ 7 w 34"/>
                <a:gd name="T35" fmla="*/ 44 h 62"/>
                <a:gd name="T36" fmla="*/ 3 w 34"/>
                <a:gd name="T37" fmla="*/ 50 h 62"/>
                <a:gd name="T38" fmla="*/ 5 w 34"/>
                <a:gd name="T39" fmla="*/ 58 h 62"/>
                <a:gd name="T40" fmla="*/ 9 w 34"/>
                <a:gd name="T41" fmla="*/ 62 h 62"/>
                <a:gd name="T42" fmla="*/ 19 w 34"/>
                <a:gd name="T43" fmla="*/ 62 h 62"/>
                <a:gd name="T44" fmla="*/ 24 w 34"/>
                <a:gd name="T45" fmla="*/ 58 h 62"/>
                <a:gd name="T46" fmla="*/ 26 w 34"/>
                <a:gd name="T47" fmla="*/ 36 h 62"/>
                <a:gd name="T48" fmla="*/ 29 w 34"/>
                <a:gd name="T49" fmla="*/ 36 h 62"/>
                <a:gd name="T50" fmla="*/ 32 w 34"/>
                <a:gd name="T51" fmla="*/ 34 h 62"/>
                <a:gd name="T52" fmla="*/ 33 w 34"/>
                <a:gd name="T53" fmla="*/ 30 h 62"/>
                <a:gd name="T54" fmla="*/ 29 w 34"/>
                <a:gd name="T55"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62">
                  <a:moveTo>
                    <a:pt x="29" y="4"/>
                  </a:moveTo>
                  <a:cubicBezTo>
                    <a:pt x="28" y="1"/>
                    <a:pt x="26" y="0"/>
                    <a:pt x="24" y="0"/>
                  </a:cubicBezTo>
                  <a:cubicBezTo>
                    <a:pt x="5" y="0"/>
                    <a:pt x="5" y="0"/>
                    <a:pt x="5" y="0"/>
                  </a:cubicBezTo>
                  <a:cubicBezTo>
                    <a:pt x="2" y="0"/>
                    <a:pt x="1" y="1"/>
                    <a:pt x="0" y="3"/>
                  </a:cubicBezTo>
                  <a:cubicBezTo>
                    <a:pt x="0" y="4"/>
                    <a:pt x="1" y="5"/>
                    <a:pt x="1" y="6"/>
                  </a:cubicBezTo>
                  <a:cubicBezTo>
                    <a:pt x="3" y="16"/>
                    <a:pt x="3" y="16"/>
                    <a:pt x="3" y="16"/>
                  </a:cubicBezTo>
                  <a:cubicBezTo>
                    <a:pt x="5" y="4"/>
                    <a:pt x="5" y="4"/>
                    <a:pt x="5" y="4"/>
                  </a:cubicBezTo>
                  <a:cubicBezTo>
                    <a:pt x="12" y="4"/>
                    <a:pt x="12" y="4"/>
                    <a:pt x="12" y="4"/>
                  </a:cubicBezTo>
                  <a:cubicBezTo>
                    <a:pt x="12" y="19"/>
                    <a:pt x="12" y="19"/>
                    <a:pt x="12" y="19"/>
                  </a:cubicBezTo>
                  <a:cubicBezTo>
                    <a:pt x="12" y="20"/>
                    <a:pt x="13" y="21"/>
                    <a:pt x="14" y="21"/>
                  </a:cubicBezTo>
                  <a:cubicBezTo>
                    <a:pt x="16" y="21"/>
                    <a:pt x="17" y="20"/>
                    <a:pt x="17" y="19"/>
                  </a:cubicBezTo>
                  <a:cubicBezTo>
                    <a:pt x="17" y="4"/>
                    <a:pt x="17" y="4"/>
                    <a:pt x="17" y="4"/>
                  </a:cubicBezTo>
                  <a:cubicBezTo>
                    <a:pt x="24" y="4"/>
                    <a:pt x="24" y="4"/>
                    <a:pt x="24" y="4"/>
                  </a:cubicBezTo>
                  <a:cubicBezTo>
                    <a:pt x="29" y="31"/>
                    <a:pt x="29" y="31"/>
                    <a:pt x="29" y="31"/>
                  </a:cubicBezTo>
                  <a:cubicBezTo>
                    <a:pt x="21" y="31"/>
                    <a:pt x="21" y="31"/>
                    <a:pt x="21" y="31"/>
                  </a:cubicBezTo>
                  <a:cubicBezTo>
                    <a:pt x="19" y="57"/>
                    <a:pt x="19" y="57"/>
                    <a:pt x="19" y="57"/>
                  </a:cubicBezTo>
                  <a:cubicBezTo>
                    <a:pt x="9" y="57"/>
                    <a:pt x="9" y="57"/>
                    <a:pt x="9" y="57"/>
                  </a:cubicBezTo>
                  <a:cubicBezTo>
                    <a:pt x="7" y="44"/>
                    <a:pt x="7" y="44"/>
                    <a:pt x="7" y="44"/>
                  </a:cubicBezTo>
                  <a:cubicBezTo>
                    <a:pt x="3" y="50"/>
                    <a:pt x="3" y="50"/>
                    <a:pt x="3" y="50"/>
                  </a:cubicBezTo>
                  <a:cubicBezTo>
                    <a:pt x="5" y="58"/>
                    <a:pt x="5" y="58"/>
                    <a:pt x="5" y="58"/>
                  </a:cubicBezTo>
                  <a:cubicBezTo>
                    <a:pt x="5" y="60"/>
                    <a:pt x="7" y="62"/>
                    <a:pt x="9" y="62"/>
                  </a:cubicBezTo>
                  <a:cubicBezTo>
                    <a:pt x="19" y="62"/>
                    <a:pt x="19" y="62"/>
                    <a:pt x="19" y="62"/>
                  </a:cubicBezTo>
                  <a:cubicBezTo>
                    <a:pt x="22" y="62"/>
                    <a:pt x="24" y="60"/>
                    <a:pt x="24" y="58"/>
                  </a:cubicBezTo>
                  <a:cubicBezTo>
                    <a:pt x="26" y="36"/>
                    <a:pt x="26" y="36"/>
                    <a:pt x="26" y="36"/>
                  </a:cubicBezTo>
                  <a:cubicBezTo>
                    <a:pt x="29" y="36"/>
                    <a:pt x="29" y="36"/>
                    <a:pt x="29" y="36"/>
                  </a:cubicBezTo>
                  <a:cubicBezTo>
                    <a:pt x="30" y="36"/>
                    <a:pt x="31" y="35"/>
                    <a:pt x="32" y="34"/>
                  </a:cubicBezTo>
                  <a:cubicBezTo>
                    <a:pt x="33" y="33"/>
                    <a:pt x="34" y="31"/>
                    <a:pt x="33" y="30"/>
                  </a:cubicBezTo>
                  <a:lnTo>
                    <a:pt x="29"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Freeform 53"/>
            <p:cNvSpPr>
              <a:spLocks noEditPoints="1"/>
            </p:cNvSpPr>
            <p:nvPr/>
          </p:nvSpPr>
          <p:spPr bwMode="auto">
            <a:xfrm>
              <a:off x="2522538" y="3241676"/>
              <a:ext cx="107950" cy="109538"/>
            </a:xfrm>
            <a:custGeom>
              <a:avLst/>
              <a:gdLst>
                <a:gd name="T0" fmla="*/ 15 w 29"/>
                <a:gd name="T1" fmla="*/ 29 h 29"/>
                <a:gd name="T2" fmla="*/ 29 w 29"/>
                <a:gd name="T3" fmla="*/ 14 h 29"/>
                <a:gd name="T4" fmla="*/ 15 w 29"/>
                <a:gd name="T5" fmla="*/ 0 h 29"/>
                <a:gd name="T6" fmla="*/ 0 w 29"/>
                <a:gd name="T7" fmla="*/ 14 h 29"/>
                <a:gd name="T8" fmla="*/ 15 w 29"/>
                <a:gd name="T9" fmla="*/ 29 h 29"/>
                <a:gd name="T10" fmla="*/ 15 w 29"/>
                <a:gd name="T11" fmla="*/ 5 h 29"/>
                <a:gd name="T12" fmla="*/ 24 w 29"/>
                <a:gd name="T13" fmla="*/ 14 h 29"/>
                <a:gd name="T14" fmla="*/ 15 w 29"/>
                <a:gd name="T15" fmla="*/ 24 h 29"/>
                <a:gd name="T16" fmla="*/ 5 w 29"/>
                <a:gd name="T17" fmla="*/ 14 h 29"/>
                <a:gd name="T18" fmla="*/ 15 w 29"/>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23" y="29"/>
                    <a:pt x="29" y="22"/>
                    <a:pt x="29" y="14"/>
                  </a:cubicBezTo>
                  <a:cubicBezTo>
                    <a:pt x="29" y="6"/>
                    <a:pt x="23" y="0"/>
                    <a:pt x="15" y="0"/>
                  </a:cubicBezTo>
                  <a:cubicBezTo>
                    <a:pt x="7" y="0"/>
                    <a:pt x="0" y="6"/>
                    <a:pt x="0" y="14"/>
                  </a:cubicBezTo>
                  <a:cubicBezTo>
                    <a:pt x="0" y="22"/>
                    <a:pt x="7" y="29"/>
                    <a:pt x="15" y="29"/>
                  </a:cubicBezTo>
                  <a:close/>
                  <a:moveTo>
                    <a:pt x="15" y="5"/>
                  </a:moveTo>
                  <a:cubicBezTo>
                    <a:pt x="20" y="5"/>
                    <a:pt x="24" y="9"/>
                    <a:pt x="24" y="14"/>
                  </a:cubicBezTo>
                  <a:cubicBezTo>
                    <a:pt x="24" y="20"/>
                    <a:pt x="20" y="24"/>
                    <a:pt x="15" y="24"/>
                  </a:cubicBezTo>
                  <a:cubicBezTo>
                    <a:pt x="10" y="24"/>
                    <a:pt x="5" y="20"/>
                    <a:pt x="5" y="14"/>
                  </a:cubicBezTo>
                  <a:cubicBezTo>
                    <a:pt x="5" y="9"/>
                    <a:pt x="10"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Freeform 54"/>
            <p:cNvSpPr/>
            <p:nvPr/>
          </p:nvSpPr>
          <p:spPr bwMode="auto">
            <a:xfrm>
              <a:off x="2503488" y="3368676"/>
              <a:ext cx="127000" cy="233363"/>
            </a:xfrm>
            <a:custGeom>
              <a:avLst/>
              <a:gdLst>
                <a:gd name="T0" fmla="*/ 20 w 34"/>
                <a:gd name="T1" fmla="*/ 21 h 62"/>
                <a:gd name="T2" fmla="*/ 22 w 34"/>
                <a:gd name="T3" fmla="*/ 19 h 62"/>
                <a:gd name="T4" fmla="*/ 22 w 34"/>
                <a:gd name="T5" fmla="*/ 4 h 62"/>
                <a:gd name="T6" fmla="*/ 29 w 34"/>
                <a:gd name="T7" fmla="*/ 4 h 62"/>
                <a:gd name="T8" fmla="*/ 31 w 34"/>
                <a:gd name="T9" fmla="*/ 16 h 62"/>
                <a:gd name="T10" fmla="*/ 33 w 34"/>
                <a:gd name="T11" fmla="*/ 6 h 62"/>
                <a:gd name="T12" fmla="*/ 34 w 34"/>
                <a:gd name="T13" fmla="*/ 3 h 62"/>
                <a:gd name="T14" fmla="*/ 29 w 34"/>
                <a:gd name="T15" fmla="*/ 0 h 62"/>
                <a:gd name="T16" fmla="*/ 10 w 34"/>
                <a:gd name="T17" fmla="*/ 0 h 62"/>
                <a:gd name="T18" fmla="*/ 5 w 34"/>
                <a:gd name="T19" fmla="*/ 4 h 62"/>
                <a:gd name="T20" fmla="*/ 1 w 34"/>
                <a:gd name="T21" fmla="*/ 30 h 62"/>
                <a:gd name="T22" fmla="*/ 2 w 34"/>
                <a:gd name="T23" fmla="*/ 34 h 62"/>
                <a:gd name="T24" fmla="*/ 5 w 34"/>
                <a:gd name="T25" fmla="*/ 36 h 62"/>
                <a:gd name="T26" fmla="*/ 8 w 34"/>
                <a:gd name="T27" fmla="*/ 36 h 62"/>
                <a:gd name="T28" fmla="*/ 10 w 34"/>
                <a:gd name="T29" fmla="*/ 58 h 62"/>
                <a:gd name="T30" fmla="*/ 15 w 34"/>
                <a:gd name="T31" fmla="*/ 62 h 62"/>
                <a:gd name="T32" fmla="*/ 25 w 34"/>
                <a:gd name="T33" fmla="*/ 62 h 62"/>
                <a:gd name="T34" fmla="*/ 29 w 34"/>
                <a:gd name="T35" fmla="*/ 58 h 62"/>
                <a:gd name="T36" fmla="*/ 31 w 34"/>
                <a:gd name="T37" fmla="*/ 50 h 62"/>
                <a:gd name="T38" fmla="*/ 27 w 34"/>
                <a:gd name="T39" fmla="*/ 44 h 62"/>
                <a:gd name="T40" fmla="*/ 25 w 34"/>
                <a:gd name="T41" fmla="*/ 57 h 62"/>
                <a:gd name="T42" fmla="*/ 15 w 34"/>
                <a:gd name="T43" fmla="*/ 57 h 62"/>
                <a:gd name="T44" fmla="*/ 13 w 34"/>
                <a:gd name="T45" fmla="*/ 31 h 62"/>
                <a:gd name="T46" fmla="*/ 5 w 34"/>
                <a:gd name="T47" fmla="*/ 31 h 62"/>
                <a:gd name="T48" fmla="*/ 10 w 34"/>
                <a:gd name="T49" fmla="*/ 4 h 62"/>
                <a:gd name="T50" fmla="*/ 17 w 34"/>
                <a:gd name="T51" fmla="*/ 4 h 62"/>
                <a:gd name="T52" fmla="*/ 17 w 34"/>
                <a:gd name="T53" fmla="*/ 19 h 62"/>
                <a:gd name="T54" fmla="*/ 20 w 34"/>
                <a:gd name="T55"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62">
                  <a:moveTo>
                    <a:pt x="20" y="21"/>
                  </a:moveTo>
                  <a:cubicBezTo>
                    <a:pt x="21" y="21"/>
                    <a:pt x="22" y="20"/>
                    <a:pt x="22" y="19"/>
                  </a:cubicBezTo>
                  <a:cubicBezTo>
                    <a:pt x="22" y="4"/>
                    <a:pt x="22" y="4"/>
                    <a:pt x="22" y="4"/>
                  </a:cubicBezTo>
                  <a:cubicBezTo>
                    <a:pt x="29" y="4"/>
                    <a:pt x="29" y="4"/>
                    <a:pt x="29" y="4"/>
                  </a:cubicBezTo>
                  <a:cubicBezTo>
                    <a:pt x="31" y="16"/>
                    <a:pt x="31" y="16"/>
                    <a:pt x="31" y="16"/>
                  </a:cubicBezTo>
                  <a:cubicBezTo>
                    <a:pt x="33" y="6"/>
                    <a:pt x="33" y="6"/>
                    <a:pt x="33" y="6"/>
                  </a:cubicBezTo>
                  <a:cubicBezTo>
                    <a:pt x="33" y="5"/>
                    <a:pt x="34" y="4"/>
                    <a:pt x="34" y="3"/>
                  </a:cubicBezTo>
                  <a:cubicBezTo>
                    <a:pt x="33" y="1"/>
                    <a:pt x="32" y="0"/>
                    <a:pt x="29" y="0"/>
                  </a:cubicBezTo>
                  <a:cubicBezTo>
                    <a:pt x="10" y="0"/>
                    <a:pt x="10" y="0"/>
                    <a:pt x="10" y="0"/>
                  </a:cubicBezTo>
                  <a:cubicBezTo>
                    <a:pt x="8" y="0"/>
                    <a:pt x="6" y="1"/>
                    <a:pt x="5" y="4"/>
                  </a:cubicBezTo>
                  <a:cubicBezTo>
                    <a:pt x="1" y="30"/>
                    <a:pt x="1" y="30"/>
                    <a:pt x="1" y="30"/>
                  </a:cubicBezTo>
                  <a:cubicBezTo>
                    <a:pt x="0" y="31"/>
                    <a:pt x="1" y="33"/>
                    <a:pt x="2" y="34"/>
                  </a:cubicBezTo>
                  <a:cubicBezTo>
                    <a:pt x="3" y="35"/>
                    <a:pt x="4" y="36"/>
                    <a:pt x="5" y="36"/>
                  </a:cubicBezTo>
                  <a:cubicBezTo>
                    <a:pt x="8" y="36"/>
                    <a:pt x="8" y="36"/>
                    <a:pt x="8" y="36"/>
                  </a:cubicBezTo>
                  <a:cubicBezTo>
                    <a:pt x="10" y="58"/>
                    <a:pt x="10" y="58"/>
                    <a:pt x="10" y="58"/>
                  </a:cubicBezTo>
                  <a:cubicBezTo>
                    <a:pt x="10" y="60"/>
                    <a:pt x="12" y="62"/>
                    <a:pt x="15" y="62"/>
                  </a:cubicBezTo>
                  <a:cubicBezTo>
                    <a:pt x="25" y="62"/>
                    <a:pt x="25" y="62"/>
                    <a:pt x="25" y="62"/>
                  </a:cubicBezTo>
                  <a:cubicBezTo>
                    <a:pt x="27" y="62"/>
                    <a:pt x="29" y="60"/>
                    <a:pt x="29" y="58"/>
                  </a:cubicBezTo>
                  <a:cubicBezTo>
                    <a:pt x="31" y="50"/>
                    <a:pt x="31" y="50"/>
                    <a:pt x="31" y="50"/>
                  </a:cubicBezTo>
                  <a:cubicBezTo>
                    <a:pt x="27" y="44"/>
                    <a:pt x="27" y="44"/>
                    <a:pt x="27" y="44"/>
                  </a:cubicBezTo>
                  <a:cubicBezTo>
                    <a:pt x="25" y="57"/>
                    <a:pt x="25" y="57"/>
                    <a:pt x="25" y="57"/>
                  </a:cubicBezTo>
                  <a:cubicBezTo>
                    <a:pt x="15" y="57"/>
                    <a:pt x="15" y="57"/>
                    <a:pt x="15" y="57"/>
                  </a:cubicBezTo>
                  <a:cubicBezTo>
                    <a:pt x="13" y="31"/>
                    <a:pt x="13" y="31"/>
                    <a:pt x="13" y="31"/>
                  </a:cubicBezTo>
                  <a:cubicBezTo>
                    <a:pt x="5" y="31"/>
                    <a:pt x="5" y="31"/>
                    <a:pt x="5" y="31"/>
                  </a:cubicBezTo>
                  <a:cubicBezTo>
                    <a:pt x="10" y="4"/>
                    <a:pt x="10" y="4"/>
                    <a:pt x="10" y="4"/>
                  </a:cubicBezTo>
                  <a:cubicBezTo>
                    <a:pt x="17" y="4"/>
                    <a:pt x="17" y="4"/>
                    <a:pt x="17" y="4"/>
                  </a:cubicBezTo>
                  <a:cubicBezTo>
                    <a:pt x="17" y="19"/>
                    <a:pt x="17" y="19"/>
                    <a:pt x="17" y="19"/>
                  </a:cubicBezTo>
                  <a:cubicBezTo>
                    <a:pt x="17" y="20"/>
                    <a:pt x="18" y="21"/>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1" name="组合 30"/>
          <p:cNvGrpSpPr/>
          <p:nvPr/>
        </p:nvGrpSpPr>
        <p:grpSpPr>
          <a:xfrm>
            <a:off x="6922593" y="2064418"/>
            <a:ext cx="781609" cy="781609"/>
            <a:chOff x="5194300" y="3211513"/>
            <a:chExt cx="458788" cy="458788"/>
          </a:xfrm>
          <a:solidFill>
            <a:schemeClr val="tx1"/>
          </a:solidFill>
        </p:grpSpPr>
        <p:sp>
          <p:nvSpPr>
            <p:cNvPr id="32" name="Freeform 57"/>
            <p:cNvSpPr>
              <a:spLocks noEditPoints="1"/>
            </p:cNvSpPr>
            <p:nvPr/>
          </p:nvSpPr>
          <p:spPr bwMode="auto">
            <a:xfrm>
              <a:off x="5194300" y="3211513"/>
              <a:ext cx="458788" cy="458788"/>
            </a:xfrm>
            <a:custGeom>
              <a:avLst/>
              <a:gdLst>
                <a:gd name="T0" fmla="*/ 114 w 122"/>
                <a:gd name="T1" fmla="*/ 8 h 122"/>
                <a:gd name="T2" fmla="*/ 84 w 122"/>
                <a:gd name="T3" fmla="*/ 8 h 122"/>
                <a:gd name="T4" fmla="*/ 46 w 122"/>
                <a:gd name="T5" fmla="*/ 47 h 122"/>
                <a:gd name="T6" fmla="*/ 46 w 122"/>
                <a:gd name="T7" fmla="*/ 55 h 122"/>
                <a:gd name="T8" fmla="*/ 12 w 122"/>
                <a:gd name="T9" fmla="*/ 89 h 122"/>
                <a:gd name="T10" fmla="*/ 6 w 122"/>
                <a:gd name="T11" fmla="*/ 112 h 122"/>
                <a:gd name="T12" fmla="*/ 1 w 122"/>
                <a:gd name="T13" fmla="*/ 117 h 122"/>
                <a:gd name="T14" fmla="*/ 1 w 122"/>
                <a:gd name="T15" fmla="*/ 121 h 122"/>
                <a:gd name="T16" fmla="*/ 5 w 122"/>
                <a:gd name="T17" fmla="*/ 121 h 122"/>
                <a:gd name="T18" fmla="*/ 10 w 122"/>
                <a:gd name="T19" fmla="*/ 116 h 122"/>
                <a:gd name="T20" fmla="*/ 33 w 122"/>
                <a:gd name="T21" fmla="*/ 110 h 122"/>
                <a:gd name="T22" fmla="*/ 67 w 122"/>
                <a:gd name="T23" fmla="*/ 76 h 122"/>
                <a:gd name="T24" fmla="*/ 75 w 122"/>
                <a:gd name="T25" fmla="*/ 76 h 122"/>
                <a:gd name="T26" fmla="*/ 114 w 122"/>
                <a:gd name="T27" fmla="*/ 38 h 122"/>
                <a:gd name="T28" fmla="*/ 114 w 122"/>
                <a:gd name="T29" fmla="*/ 8 h 122"/>
                <a:gd name="T30" fmla="*/ 29 w 122"/>
                <a:gd name="T31" fmla="*/ 106 h 122"/>
                <a:gd name="T32" fmla="*/ 12 w 122"/>
                <a:gd name="T33" fmla="*/ 110 h 122"/>
                <a:gd name="T34" fmla="*/ 16 w 122"/>
                <a:gd name="T35" fmla="*/ 93 h 122"/>
                <a:gd name="T36" fmla="*/ 50 w 122"/>
                <a:gd name="T37" fmla="*/ 59 h 122"/>
                <a:gd name="T38" fmla="*/ 63 w 122"/>
                <a:gd name="T39" fmla="*/ 72 h 122"/>
                <a:gd name="T40" fmla="*/ 29 w 122"/>
                <a:gd name="T41" fmla="*/ 106 h 122"/>
                <a:gd name="T42" fmla="*/ 71 w 122"/>
                <a:gd name="T43" fmla="*/ 72 h 122"/>
                <a:gd name="T44" fmla="*/ 50 w 122"/>
                <a:gd name="T45" fmla="*/ 51 h 122"/>
                <a:gd name="T46" fmla="*/ 88 w 122"/>
                <a:gd name="T47" fmla="*/ 12 h 122"/>
                <a:gd name="T48" fmla="*/ 110 w 122"/>
                <a:gd name="T49" fmla="*/ 12 h 122"/>
                <a:gd name="T50" fmla="*/ 110 w 122"/>
                <a:gd name="T51" fmla="*/ 34 h 122"/>
                <a:gd name="T52" fmla="*/ 71 w 122"/>
                <a:gd name="T53" fmla="*/ 7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2">
                  <a:moveTo>
                    <a:pt x="114" y="8"/>
                  </a:moveTo>
                  <a:cubicBezTo>
                    <a:pt x="106" y="0"/>
                    <a:pt x="92" y="0"/>
                    <a:pt x="84" y="8"/>
                  </a:cubicBezTo>
                  <a:cubicBezTo>
                    <a:pt x="46" y="47"/>
                    <a:pt x="46" y="47"/>
                    <a:pt x="46" y="47"/>
                  </a:cubicBezTo>
                  <a:cubicBezTo>
                    <a:pt x="43" y="49"/>
                    <a:pt x="43" y="53"/>
                    <a:pt x="46" y="55"/>
                  </a:cubicBezTo>
                  <a:cubicBezTo>
                    <a:pt x="12" y="89"/>
                    <a:pt x="12" y="89"/>
                    <a:pt x="12" y="89"/>
                  </a:cubicBezTo>
                  <a:cubicBezTo>
                    <a:pt x="6" y="94"/>
                    <a:pt x="2" y="106"/>
                    <a:pt x="6" y="112"/>
                  </a:cubicBezTo>
                  <a:cubicBezTo>
                    <a:pt x="1" y="117"/>
                    <a:pt x="1" y="117"/>
                    <a:pt x="1" y="117"/>
                  </a:cubicBezTo>
                  <a:cubicBezTo>
                    <a:pt x="0" y="118"/>
                    <a:pt x="0" y="120"/>
                    <a:pt x="1" y="121"/>
                  </a:cubicBezTo>
                  <a:cubicBezTo>
                    <a:pt x="2" y="122"/>
                    <a:pt x="4" y="122"/>
                    <a:pt x="5" y="121"/>
                  </a:cubicBezTo>
                  <a:cubicBezTo>
                    <a:pt x="10" y="116"/>
                    <a:pt x="10" y="116"/>
                    <a:pt x="10" y="116"/>
                  </a:cubicBezTo>
                  <a:cubicBezTo>
                    <a:pt x="16" y="120"/>
                    <a:pt x="28" y="116"/>
                    <a:pt x="33" y="110"/>
                  </a:cubicBezTo>
                  <a:cubicBezTo>
                    <a:pt x="67" y="76"/>
                    <a:pt x="67" y="76"/>
                    <a:pt x="67" y="76"/>
                  </a:cubicBezTo>
                  <a:cubicBezTo>
                    <a:pt x="69" y="79"/>
                    <a:pt x="73" y="79"/>
                    <a:pt x="75" y="76"/>
                  </a:cubicBezTo>
                  <a:cubicBezTo>
                    <a:pt x="114" y="38"/>
                    <a:pt x="114" y="38"/>
                    <a:pt x="114" y="38"/>
                  </a:cubicBezTo>
                  <a:cubicBezTo>
                    <a:pt x="122" y="30"/>
                    <a:pt x="122" y="16"/>
                    <a:pt x="114" y="8"/>
                  </a:cubicBezTo>
                  <a:close/>
                  <a:moveTo>
                    <a:pt x="29" y="106"/>
                  </a:moveTo>
                  <a:cubicBezTo>
                    <a:pt x="25" y="110"/>
                    <a:pt x="15" y="114"/>
                    <a:pt x="12" y="110"/>
                  </a:cubicBezTo>
                  <a:cubicBezTo>
                    <a:pt x="8" y="107"/>
                    <a:pt x="12" y="97"/>
                    <a:pt x="16" y="93"/>
                  </a:cubicBezTo>
                  <a:cubicBezTo>
                    <a:pt x="50" y="59"/>
                    <a:pt x="50" y="59"/>
                    <a:pt x="50" y="59"/>
                  </a:cubicBezTo>
                  <a:cubicBezTo>
                    <a:pt x="63" y="72"/>
                    <a:pt x="63" y="72"/>
                    <a:pt x="63" y="72"/>
                  </a:cubicBezTo>
                  <a:lnTo>
                    <a:pt x="29" y="106"/>
                  </a:lnTo>
                  <a:close/>
                  <a:moveTo>
                    <a:pt x="71" y="72"/>
                  </a:moveTo>
                  <a:cubicBezTo>
                    <a:pt x="50" y="51"/>
                    <a:pt x="50" y="51"/>
                    <a:pt x="50" y="51"/>
                  </a:cubicBezTo>
                  <a:cubicBezTo>
                    <a:pt x="88" y="12"/>
                    <a:pt x="88" y="12"/>
                    <a:pt x="88" y="12"/>
                  </a:cubicBezTo>
                  <a:cubicBezTo>
                    <a:pt x="94" y="7"/>
                    <a:pt x="104" y="7"/>
                    <a:pt x="110" y="12"/>
                  </a:cubicBezTo>
                  <a:cubicBezTo>
                    <a:pt x="115" y="18"/>
                    <a:pt x="115" y="28"/>
                    <a:pt x="110" y="34"/>
                  </a:cubicBezTo>
                  <a:lnTo>
                    <a:pt x="71"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Freeform 58"/>
            <p:cNvSpPr/>
            <p:nvPr/>
          </p:nvSpPr>
          <p:spPr bwMode="auto">
            <a:xfrm>
              <a:off x="5499100" y="3379788"/>
              <a:ext cx="142875" cy="147638"/>
            </a:xfrm>
            <a:custGeom>
              <a:avLst/>
              <a:gdLst>
                <a:gd name="T0" fmla="*/ 37 w 38"/>
                <a:gd name="T1" fmla="*/ 2 h 39"/>
                <a:gd name="T2" fmla="*/ 33 w 38"/>
                <a:gd name="T3" fmla="*/ 2 h 39"/>
                <a:gd name="T4" fmla="*/ 1 w 38"/>
                <a:gd name="T5" fmla="*/ 33 h 39"/>
                <a:gd name="T6" fmla="*/ 1 w 38"/>
                <a:gd name="T7" fmla="*/ 38 h 39"/>
                <a:gd name="T8" fmla="*/ 5 w 38"/>
                <a:gd name="T9" fmla="*/ 38 h 39"/>
                <a:gd name="T10" fmla="*/ 37 w 38"/>
                <a:gd name="T11" fmla="*/ 6 h 39"/>
                <a:gd name="T12" fmla="*/ 37 w 38"/>
                <a:gd name="T13" fmla="*/ 2 h 39"/>
              </a:gdLst>
              <a:ahLst/>
              <a:cxnLst>
                <a:cxn ang="0">
                  <a:pos x="T0" y="T1"/>
                </a:cxn>
                <a:cxn ang="0">
                  <a:pos x="T2" y="T3"/>
                </a:cxn>
                <a:cxn ang="0">
                  <a:pos x="T4" y="T5"/>
                </a:cxn>
                <a:cxn ang="0">
                  <a:pos x="T6" y="T7"/>
                </a:cxn>
                <a:cxn ang="0">
                  <a:pos x="T8" y="T9"/>
                </a:cxn>
                <a:cxn ang="0">
                  <a:pos x="T10" y="T11"/>
                </a:cxn>
                <a:cxn ang="0">
                  <a:pos x="T12" y="T13"/>
                </a:cxn>
              </a:cxnLst>
              <a:rect l="0" t="0" r="r" b="b"/>
              <a:pathLst>
                <a:path w="38" h="39">
                  <a:moveTo>
                    <a:pt x="37" y="2"/>
                  </a:moveTo>
                  <a:cubicBezTo>
                    <a:pt x="36" y="0"/>
                    <a:pt x="34" y="0"/>
                    <a:pt x="33" y="2"/>
                  </a:cubicBezTo>
                  <a:cubicBezTo>
                    <a:pt x="1" y="33"/>
                    <a:pt x="1" y="33"/>
                    <a:pt x="1" y="33"/>
                  </a:cubicBezTo>
                  <a:cubicBezTo>
                    <a:pt x="0" y="35"/>
                    <a:pt x="0" y="37"/>
                    <a:pt x="1" y="38"/>
                  </a:cubicBezTo>
                  <a:cubicBezTo>
                    <a:pt x="2" y="39"/>
                    <a:pt x="4" y="39"/>
                    <a:pt x="5" y="38"/>
                  </a:cubicBezTo>
                  <a:cubicBezTo>
                    <a:pt x="37" y="6"/>
                    <a:pt x="37" y="6"/>
                    <a:pt x="37" y="6"/>
                  </a:cubicBezTo>
                  <a:cubicBezTo>
                    <a:pt x="38" y="5"/>
                    <a:pt x="38" y="3"/>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4" name="组合 33"/>
          <p:cNvGrpSpPr/>
          <p:nvPr/>
        </p:nvGrpSpPr>
        <p:grpSpPr>
          <a:xfrm>
            <a:off x="9365611" y="2052248"/>
            <a:ext cx="613928" cy="768085"/>
            <a:chOff x="7943850" y="4570413"/>
            <a:chExt cx="360363" cy="450850"/>
          </a:xfrm>
          <a:solidFill>
            <a:schemeClr val="tx1"/>
          </a:solidFill>
        </p:grpSpPr>
        <p:sp>
          <p:nvSpPr>
            <p:cNvPr id="35" name="Freeform 71"/>
            <p:cNvSpPr>
              <a:spLocks noEditPoints="1"/>
            </p:cNvSpPr>
            <p:nvPr/>
          </p:nvSpPr>
          <p:spPr bwMode="auto">
            <a:xfrm>
              <a:off x="7943850" y="4570413"/>
              <a:ext cx="360363" cy="450850"/>
            </a:xfrm>
            <a:custGeom>
              <a:avLst/>
              <a:gdLst>
                <a:gd name="T0" fmla="*/ 90 w 96"/>
                <a:gd name="T1" fmla="*/ 18 h 120"/>
                <a:gd name="T2" fmla="*/ 78 w 96"/>
                <a:gd name="T3" fmla="*/ 18 h 120"/>
                <a:gd name="T4" fmla="*/ 72 w 96"/>
                <a:gd name="T5" fmla="*/ 12 h 120"/>
                <a:gd name="T6" fmla="*/ 66 w 96"/>
                <a:gd name="T7" fmla="*/ 12 h 120"/>
                <a:gd name="T8" fmla="*/ 66 w 96"/>
                <a:gd name="T9" fmla="*/ 6 h 120"/>
                <a:gd name="T10" fmla="*/ 60 w 96"/>
                <a:gd name="T11" fmla="*/ 0 h 120"/>
                <a:gd name="T12" fmla="*/ 36 w 96"/>
                <a:gd name="T13" fmla="*/ 0 h 120"/>
                <a:gd name="T14" fmla="*/ 30 w 96"/>
                <a:gd name="T15" fmla="*/ 6 h 120"/>
                <a:gd name="T16" fmla="*/ 30 w 96"/>
                <a:gd name="T17" fmla="*/ 12 h 120"/>
                <a:gd name="T18" fmla="*/ 24 w 96"/>
                <a:gd name="T19" fmla="*/ 12 h 120"/>
                <a:gd name="T20" fmla="*/ 18 w 96"/>
                <a:gd name="T21" fmla="*/ 18 h 120"/>
                <a:gd name="T22" fmla="*/ 6 w 96"/>
                <a:gd name="T23" fmla="*/ 18 h 120"/>
                <a:gd name="T24" fmla="*/ 0 w 96"/>
                <a:gd name="T25" fmla="*/ 24 h 120"/>
                <a:gd name="T26" fmla="*/ 0 w 96"/>
                <a:gd name="T27" fmla="*/ 114 h 120"/>
                <a:gd name="T28" fmla="*/ 6 w 96"/>
                <a:gd name="T29" fmla="*/ 120 h 120"/>
                <a:gd name="T30" fmla="*/ 90 w 96"/>
                <a:gd name="T31" fmla="*/ 120 h 120"/>
                <a:gd name="T32" fmla="*/ 96 w 96"/>
                <a:gd name="T33" fmla="*/ 114 h 120"/>
                <a:gd name="T34" fmla="*/ 96 w 96"/>
                <a:gd name="T35" fmla="*/ 24 h 120"/>
                <a:gd name="T36" fmla="*/ 90 w 96"/>
                <a:gd name="T37" fmla="*/ 18 h 120"/>
                <a:gd name="T38" fmla="*/ 24 w 96"/>
                <a:gd name="T39" fmla="*/ 18 h 120"/>
                <a:gd name="T40" fmla="*/ 36 w 96"/>
                <a:gd name="T41" fmla="*/ 18 h 120"/>
                <a:gd name="T42" fmla="*/ 36 w 96"/>
                <a:gd name="T43" fmla="*/ 6 h 120"/>
                <a:gd name="T44" fmla="*/ 60 w 96"/>
                <a:gd name="T45" fmla="*/ 6 h 120"/>
                <a:gd name="T46" fmla="*/ 60 w 96"/>
                <a:gd name="T47" fmla="*/ 18 h 120"/>
                <a:gd name="T48" fmla="*/ 72 w 96"/>
                <a:gd name="T49" fmla="*/ 18 h 120"/>
                <a:gd name="T50" fmla="*/ 72 w 96"/>
                <a:gd name="T51" fmla="*/ 24 h 120"/>
                <a:gd name="T52" fmla="*/ 24 w 96"/>
                <a:gd name="T53" fmla="*/ 24 h 120"/>
                <a:gd name="T54" fmla="*/ 24 w 96"/>
                <a:gd name="T55" fmla="*/ 18 h 120"/>
                <a:gd name="T56" fmla="*/ 90 w 96"/>
                <a:gd name="T57" fmla="*/ 114 h 120"/>
                <a:gd name="T58" fmla="*/ 6 w 96"/>
                <a:gd name="T59" fmla="*/ 114 h 120"/>
                <a:gd name="T60" fmla="*/ 6 w 96"/>
                <a:gd name="T61" fmla="*/ 24 h 120"/>
                <a:gd name="T62" fmla="*/ 18 w 96"/>
                <a:gd name="T63" fmla="*/ 24 h 120"/>
                <a:gd name="T64" fmla="*/ 24 w 96"/>
                <a:gd name="T65" fmla="*/ 30 h 120"/>
                <a:gd name="T66" fmla="*/ 72 w 96"/>
                <a:gd name="T67" fmla="*/ 30 h 120"/>
                <a:gd name="T68" fmla="*/ 78 w 96"/>
                <a:gd name="T69" fmla="*/ 24 h 120"/>
                <a:gd name="T70" fmla="*/ 90 w 96"/>
                <a:gd name="T71" fmla="*/ 24 h 120"/>
                <a:gd name="T72" fmla="*/ 90 w 96"/>
                <a:gd name="T73" fmla="*/ 11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20">
                  <a:moveTo>
                    <a:pt x="90" y="18"/>
                  </a:moveTo>
                  <a:cubicBezTo>
                    <a:pt x="78" y="18"/>
                    <a:pt x="78" y="18"/>
                    <a:pt x="78" y="18"/>
                  </a:cubicBezTo>
                  <a:cubicBezTo>
                    <a:pt x="78" y="15"/>
                    <a:pt x="75" y="12"/>
                    <a:pt x="72" y="12"/>
                  </a:cubicBezTo>
                  <a:cubicBezTo>
                    <a:pt x="66" y="12"/>
                    <a:pt x="66" y="12"/>
                    <a:pt x="66" y="12"/>
                  </a:cubicBezTo>
                  <a:cubicBezTo>
                    <a:pt x="66" y="6"/>
                    <a:pt x="66" y="6"/>
                    <a:pt x="66" y="6"/>
                  </a:cubicBezTo>
                  <a:cubicBezTo>
                    <a:pt x="66" y="3"/>
                    <a:pt x="63" y="0"/>
                    <a:pt x="60" y="0"/>
                  </a:cubicBezTo>
                  <a:cubicBezTo>
                    <a:pt x="36" y="0"/>
                    <a:pt x="36" y="0"/>
                    <a:pt x="36" y="0"/>
                  </a:cubicBezTo>
                  <a:cubicBezTo>
                    <a:pt x="33" y="0"/>
                    <a:pt x="30" y="3"/>
                    <a:pt x="30" y="6"/>
                  </a:cubicBezTo>
                  <a:cubicBezTo>
                    <a:pt x="30" y="12"/>
                    <a:pt x="30" y="12"/>
                    <a:pt x="30" y="12"/>
                  </a:cubicBezTo>
                  <a:cubicBezTo>
                    <a:pt x="24" y="12"/>
                    <a:pt x="24" y="12"/>
                    <a:pt x="24" y="12"/>
                  </a:cubicBezTo>
                  <a:cubicBezTo>
                    <a:pt x="21" y="12"/>
                    <a:pt x="18" y="15"/>
                    <a:pt x="18" y="18"/>
                  </a:cubicBezTo>
                  <a:cubicBezTo>
                    <a:pt x="6" y="18"/>
                    <a:pt x="6" y="18"/>
                    <a:pt x="6" y="18"/>
                  </a:cubicBezTo>
                  <a:cubicBezTo>
                    <a:pt x="3" y="18"/>
                    <a:pt x="0" y="21"/>
                    <a:pt x="0" y="24"/>
                  </a:cubicBezTo>
                  <a:cubicBezTo>
                    <a:pt x="0" y="114"/>
                    <a:pt x="0" y="114"/>
                    <a:pt x="0" y="114"/>
                  </a:cubicBezTo>
                  <a:cubicBezTo>
                    <a:pt x="0" y="117"/>
                    <a:pt x="3" y="120"/>
                    <a:pt x="6" y="120"/>
                  </a:cubicBezTo>
                  <a:cubicBezTo>
                    <a:pt x="90" y="120"/>
                    <a:pt x="90" y="120"/>
                    <a:pt x="90" y="120"/>
                  </a:cubicBezTo>
                  <a:cubicBezTo>
                    <a:pt x="93" y="120"/>
                    <a:pt x="96" y="117"/>
                    <a:pt x="96" y="114"/>
                  </a:cubicBezTo>
                  <a:cubicBezTo>
                    <a:pt x="96" y="24"/>
                    <a:pt x="96" y="24"/>
                    <a:pt x="96" y="24"/>
                  </a:cubicBezTo>
                  <a:cubicBezTo>
                    <a:pt x="96" y="21"/>
                    <a:pt x="93" y="18"/>
                    <a:pt x="90" y="18"/>
                  </a:cubicBezTo>
                  <a:close/>
                  <a:moveTo>
                    <a:pt x="24" y="18"/>
                  </a:moveTo>
                  <a:cubicBezTo>
                    <a:pt x="36" y="18"/>
                    <a:pt x="36" y="18"/>
                    <a:pt x="36" y="18"/>
                  </a:cubicBezTo>
                  <a:cubicBezTo>
                    <a:pt x="36" y="6"/>
                    <a:pt x="36" y="6"/>
                    <a:pt x="36" y="6"/>
                  </a:cubicBezTo>
                  <a:cubicBezTo>
                    <a:pt x="60" y="6"/>
                    <a:pt x="60" y="6"/>
                    <a:pt x="60" y="6"/>
                  </a:cubicBezTo>
                  <a:cubicBezTo>
                    <a:pt x="60" y="18"/>
                    <a:pt x="60" y="18"/>
                    <a:pt x="60" y="18"/>
                  </a:cubicBezTo>
                  <a:cubicBezTo>
                    <a:pt x="72" y="18"/>
                    <a:pt x="72" y="18"/>
                    <a:pt x="72" y="18"/>
                  </a:cubicBezTo>
                  <a:cubicBezTo>
                    <a:pt x="72" y="24"/>
                    <a:pt x="72" y="24"/>
                    <a:pt x="72" y="24"/>
                  </a:cubicBezTo>
                  <a:cubicBezTo>
                    <a:pt x="24" y="24"/>
                    <a:pt x="24" y="24"/>
                    <a:pt x="24" y="24"/>
                  </a:cubicBezTo>
                  <a:lnTo>
                    <a:pt x="24" y="18"/>
                  </a:lnTo>
                  <a:close/>
                  <a:moveTo>
                    <a:pt x="90" y="114"/>
                  </a:moveTo>
                  <a:cubicBezTo>
                    <a:pt x="6" y="114"/>
                    <a:pt x="6" y="114"/>
                    <a:pt x="6" y="114"/>
                  </a:cubicBezTo>
                  <a:cubicBezTo>
                    <a:pt x="6" y="24"/>
                    <a:pt x="6" y="24"/>
                    <a:pt x="6" y="24"/>
                  </a:cubicBezTo>
                  <a:cubicBezTo>
                    <a:pt x="18" y="24"/>
                    <a:pt x="18" y="24"/>
                    <a:pt x="18" y="24"/>
                  </a:cubicBezTo>
                  <a:cubicBezTo>
                    <a:pt x="18" y="27"/>
                    <a:pt x="21" y="30"/>
                    <a:pt x="24" y="30"/>
                  </a:cubicBezTo>
                  <a:cubicBezTo>
                    <a:pt x="72" y="30"/>
                    <a:pt x="72" y="30"/>
                    <a:pt x="72" y="30"/>
                  </a:cubicBezTo>
                  <a:cubicBezTo>
                    <a:pt x="75" y="30"/>
                    <a:pt x="78" y="27"/>
                    <a:pt x="78" y="24"/>
                  </a:cubicBezTo>
                  <a:cubicBezTo>
                    <a:pt x="90" y="24"/>
                    <a:pt x="90" y="24"/>
                    <a:pt x="90" y="24"/>
                  </a:cubicBezTo>
                  <a:lnTo>
                    <a:pt x="90"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Rectangle 72"/>
            <p:cNvSpPr>
              <a:spLocks noChangeArrowheads="1"/>
            </p:cNvSpPr>
            <p:nvPr/>
          </p:nvSpPr>
          <p:spPr bwMode="auto">
            <a:xfrm>
              <a:off x="8010525" y="4729163"/>
              <a:ext cx="225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7" name="Rectangle 73"/>
            <p:cNvSpPr>
              <a:spLocks noChangeArrowheads="1"/>
            </p:cNvSpPr>
            <p:nvPr/>
          </p:nvSpPr>
          <p:spPr bwMode="auto">
            <a:xfrm>
              <a:off x="8010525" y="4795838"/>
              <a:ext cx="225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1865">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38" name="矩形 37"/>
          <p:cNvSpPr/>
          <p:nvPr/>
        </p:nvSpPr>
        <p:spPr>
          <a:xfrm>
            <a:off x="3981152" y="4965173"/>
            <a:ext cx="2092301" cy="923330"/>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矩形 38"/>
          <p:cNvSpPr/>
          <p:nvPr/>
        </p:nvSpPr>
        <p:spPr>
          <a:xfrm>
            <a:off x="6380140" y="4965171"/>
            <a:ext cx="2092301" cy="923330"/>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矩形 39"/>
          <p:cNvSpPr/>
          <p:nvPr/>
        </p:nvSpPr>
        <p:spPr>
          <a:xfrm>
            <a:off x="8817094" y="4977706"/>
            <a:ext cx="2092301" cy="923330"/>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1" name="组合 40"/>
          <p:cNvGrpSpPr/>
          <p:nvPr/>
        </p:nvGrpSpPr>
        <p:grpSpPr>
          <a:xfrm>
            <a:off x="0" y="247949"/>
            <a:ext cx="12192000" cy="400110"/>
            <a:chOff x="0" y="247949"/>
            <a:chExt cx="12192000" cy="400110"/>
          </a:xfrm>
        </p:grpSpPr>
        <p:sp>
          <p:nvSpPr>
            <p:cNvPr id="42" name="矩形 41"/>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3"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04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实践总结建议</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矩形 43"/>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1000"/>
                            </p:stCondLst>
                            <p:childTnLst>
                              <p:par>
                                <p:cTn id="14" presetID="50" presetClass="entr" presetSubtype="0" decel="10000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strVal val="#ppt_w+.3"/>
                                          </p:val>
                                        </p:tav>
                                        <p:tav tm="100000">
                                          <p:val>
                                            <p:strVal val="#ppt_w"/>
                                          </p:val>
                                        </p:tav>
                                      </p:tavLst>
                                    </p:anim>
                                    <p:anim calcmode="lin" valueType="num">
                                      <p:cBhvr>
                                        <p:cTn id="17" dur="1000" fill="hold"/>
                                        <p:tgtEl>
                                          <p:spTgt spid="7"/>
                                        </p:tgtEl>
                                        <p:attrNameLst>
                                          <p:attrName>ppt_h</p:attrName>
                                        </p:attrNameLst>
                                      </p:cBhvr>
                                      <p:tavLst>
                                        <p:tav tm="0">
                                          <p:val>
                                            <p:strVal val="#ppt_h"/>
                                          </p:val>
                                        </p:tav>
                                        <p:tav tm="100000">
                                          <p:val>
                                            <p:strVal val="#ppt_h"/>
                                          </p:val>
                                        </p:tav>
                                      </p:tavLst>
                                    </p:anim>
                                    <p:animEffect transition="in" filter="fade">
                                      <p:cBhvr>
                                        <p:cTn id="18" dur="1000"/>
                                        <p:tgtEl>
                                          <p:spTgt spid="7"/>
                                        </p:tgtEl>
                                      </p:cBhvr>
                                    </p:animEffect>
                                  </p:childTnLst>
                                </p:cTn>
                              </p:par>
                            </p:childTnLst>
                          </p:cTn>
                        </p:par>
                        <p:par>
                          <p:cTn id="19" fill="hold">
                            <p:stCondLst>
                              <p:cond delay="2300"/>
                            </p:stCondLst>
                            <p:childTnLst>
                              <p:par>
                                <p:cTn id="20" presetID="42"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2800"/>
                            </p:stCondLst>
                            <p:childTnLst>
                              <p:par>
                                <p:cTn id="26" presetID="1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ppt_x</p:attrName>
                                        </p:attrNameLst>
                                      </p:cBhvr>
                                      <p:tavLst>
                                        <p:tav tm="0">
                                          <p:val>
                                            <p:strVal val="#ppt_x-#ppt_w*1.125000"/>
                                          </p:val>
                                        </p:tav>
                                        <p:tav tm="100000">
                                          <p:val>
                                            <p:strVal val="#ppt_x"/>
                                          </p:val>
                                        </p:tav>
                                      </p:tavLst>
                                    </p:anim>
                                    <p:animEffect transition="in" filter="wipe(right)">
                                      <p:cBhvr>
                                        <p:cTn id="29" dur="500"/>
                                        <p:tgtEl>
                                          <p:spTgt spid="10"/>
                                        </p:tgtEl>
                                      </p:cBhvr>
                                    </p:animEffect>
                                  </p:childTnLst>
                                </p:cTn>
                              </p:par>
                            </p:childTnLst>
                          </p:cTn>
                        </p:par>
                        <p:par>
                          <p:cTn id="30" fill="hold">
                            <p:stCondLst>
                              <p:cond delay="33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3800"/>
                            </p:stCondLst>
                            <p:childTnLst>
                              <p:par>
                                <p:cTn id="35" presetID="50" presetClass="entr" presetSubtype="0" decel="100000"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3"/>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childTnLst>
                          </p:cTn>
                        </p:par>
                        <p:par>
                          <p:cTn id="40" fill="hold">
                            <p:stCondLst>
                              <p:cond delay="5100"/>
                            </p:stCondLst>
                            <p:childTnLst>
                              <p:par>
                                <p:cTn id="41" presetID="12" presetClass="entr" presetSubtype="8"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ppt_x</p:attrName>
                                        </p:attrNameLst>
                                      </p:cBhvr>
                                      <p:tavLst>
                                        <p:tav tm="0">
                                          <p:val>
                                            <p:strVal val="#ppt_x-#ppt_w*1.125000"/>
                                          </p:val>
                                        </p:tav>
                                        <p:tav tm="100000">
                                          <p:val>
                                            <p:strVal val="#ppt_x"/>
                                          </p:val>
                                        </p:tav>
                                      </p:tavLst>
                                    </p:anim>
                                    <p:animEffect transition="in" filter="wipe(right)">
                                      <p:cBhvr>
                                        <p:cTn id="44" dur="500"/>
                                        <p:tgtEl>
                                          <p:spTgt spid="14"/>
                                        </p:tgtEl>
                                      </p:cBhvr>
                                    </p:animEffect>
                                  </p:childTnLst>
                                </p:cTn>
                              </p:par>
                            </p:childTnLst>
                          </p:cTn>
                        </p:par>
                        <p:par>
                          <p:cTn id="45" fill="hold">
                            <p:stCondLst>
                              <p:cond delay="5600"/>
                            </p:stCondLst>
                            <p:childTnLst>
                              <p:par>
                                <p:cTn id="46" presetID="10"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par>
                          <p:cTn id="49" fill="hold">
                            <p:stCondLst>
                              <p:cond delay="6100"/>
                            </p:stCondLst>
                            <p:childTnLst>
                              <p:par>
                                <p:cTn id="50" presetID="50" presetClass="entr" presetSubtype="0" decel="100000" fill="hold" grpId="0" nodeType="afterEffect">
                                  <p:stCondLst>
                                    <p:cond delay="0"/>
                                  </p:stCondLst>
                                  <p:iterate type="lt">
                                    <p:tmPct val="10000"/>
                                  </p:iterate>
                                  <p:childTnLst>
                                    <p:set>
                                      <p:cBhvr>
                                        <p:cTn id="51" dur="1" fill="hold">
                                          <p:stCondLst>
                                            <p:cond delay="0"/>
                                          </p:stCondLst>
                                        </p:cTn>
                                        <p:tgtEl>
                                          <p:spTgt spid="16"/>
                                        </p:tgtEl>
                                        <p:attrNameLst>
                                          <p:attrName>style.visibility</p:attrName>
                                        </p:attrNameLst>
                                      </p:cBhvr>
                                      <p:to>
                                        <p:strVal val="visible"/>
                                      </p:to>
                                    </p:set>
                                    <p:anim calcmode="lin" valueType="num">
                                      <p:cBhvr>
                                        <p:cTn id="52" dur="1000" fill="hold"/>
                                        <p:tgtEl>
                                          <p:spTgt spid="16"/>
                                        </p:tgtEl>
                                        <p:attrNameLst>
                                          <p:attrName>ppt_w</p:attrName>
                                        </p:attrNameLst>
                                      </p:cBhvr>
                                      <p:tavLst>
                                        <p:tav tm="0">
                                          <p:val>
                                            <p:strVal val="#ppt_w+.3"/>
                                          </p:val>
                                        </p:tav>
                                        <p:tav tm="100000">
                                          <p:val>
                                            <p:strVal val="#ppt_w"/>
                                          </p:val>
                                        </p:tav>
                                      </p:tavLst>
                                    </p:anim>
                                    <p:anim calcmode="lin" valueType="num">
                                      <p:cBhvr>
                                        <p:cTn id="53" dur="1000" fill="hold"/>
                                        <p:tgtEl>
                                          <p:spTgt spid="16"/>
                                        </p:tgtEl>
                                        <p:attrNameLst>
                                          <p:attrName>ppt_h</p:attrName>
                                        </p:attrNameLst>
                                      </p:cBhvr>
                                      <p:tavLst>
                                        <p:tav tm="0">
                                          <p:val>
                                            <p:strVal val="#ppt_h"/>
                                          </p:val>
                                        </p:tav>
                                        <p:tav tm="100000">
                                          <p:val>
                                            <p:strVal val="#ppt_h"/>
                                          </p:val>
                                        </p:tav>
                                      </p:tavLst>
                                    </p:anim>
                                    <p:animEffect transition="in" filter="fade">
                                      <p:cBhvr>
                                        <p:cTn id="54" dur="1000"/>
                                        <p:tgtEl>
                                          <p:spTgt spid="16"/>
                                        </p:tgtEl>
                                      </p:cBhvr>
                                    </p:animEffect>
                                  </p:childTnLst>
                                </p:cTn>
                              </p:par>
                            </p:childTnLst>
                          </p:cTn>
                        </p:par>
                        <p:par>
                          <p:cTn id="55" fill="hold">
                            <p:stCondLst>
                              <p:cond delay="7399"/>
                            </p:stCondLst>
                            <p:childTnLst>
                              <p:par>
                                <p:cTn id="56" presetID="12" presetClass="entr" presetSubtype="8"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p:tgtEl>
                                          <p:spTgt spid="18"/>
                                        </p:tgtEl>
                                        <p:attrNameLst>
                                          <p:attrName>ppt_x</p:attrName>
                                        </p:attrNameLst>
                                      </p:cBhvr>
                                      <p:tavLst>
                                        <p:tav tm="0">
                                          <p:val>
                                            <p:strVal val="#ppt_x-#ppt_w*1.125000"/>
                                          </p:val>
                                        </p:tav>
                                        <p:tav tm="100000">
                                          <p:val>
                                            <p:strVal val="#ppt_x"/>
                                          </p:val>
                                        </p:tav>
                                      </p:tavLst>
                                    </p:anim>
                                    <p:animEffect transition="in" filter="wipe(right)">
                                      <p:cBhvr>
                                        <p:cTn id="59" dur="500"/>
                                        <p:tgtEl>
                                          <p:spTgt spid="18"/>
                                        </p:tgtEl>
                                      </p:cBhvr>
                                    </p:animEffect>
                                  </p:childTnLst>
                                </p:cTn>
                              </p:par>
                            </p:childTnLst>
                          </p:cTn>
                        </p:par>
                        <p:par>
                          <p:cTn id="60" fill="hold">
                            <p:stCondLst>
                              <p:cond delay="7899"/>
                            </p:stCondLst>
                            <p:childTnLst>
                              <p:par>
                                <p:cTn id="61" presetID="10"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8399"/>
                            </p:stCondLst>
                            <p:childTnLst>
                              <p:par>
                                <p:cTn id="65" presetID="50" presetClass="entr" presetSubtype="0" decel="100000" fill="hold" grpId="0" nodeType="afterEffect">
                                  <p:stCondLst>
                                    <p:cond delay="0"/>
                                  </p:stCondLst>
                                  <p:iterate type="lt">
                                    <p:tmPct val="10000"/>
                                  </p:iterate>
                                  <p:childTnLst>
                                    <p:set>
                                      <p:cBhvr>
                                        <p:cTn id="66" dur="1" fill="hold">
                                          <p:stCondLst>
                                            <p:cond delay="0"/>
                                          </p:stCondLst>
                                        </p:cTn>
                                        <p:tgtEl>
                                          <p:spTgt spid="20"/>
                                        </p:tgtEl>
                                        <p:attrNameLst>
                                          <p:attrName>style.visibility</p:attrName>
                                        </p:attrNameLst>
                                      </p:cBhvr>
                                      <p:to>
                                        <p:strVal val="visible"/>
                                      </p:to>
                                    </p:set>
                                    <p:anim calcmode="lin" valueType="num">
                                      <p:cBhvr>
                                        <p:cTn id="67" dur="1000" fill="hold"/>
                                        <p:tgtEl>
                                          <p:spTgt spid="20"/>
                                        </p:tgtEl>
                                        <p:attrNameLst>
                                          <p:attrName>ppt_w</p:attrName>
                                        </p:attrNameLst>
                                      </p:cBhvr>
                                      <p:tavLst>
                                        <p:tav tm="0">
                                          <p:val>
                                            <p:strVal val="#ppt_w+.3"/>
                                          </p:val>
                                        </p:tav>
                                        <p:tav tm="100000">
                                          <p:val>
                                            <p:strVal val="#ppt_w"/>
                                          </p:val>
                                        </p:tav>
                                      </p:tavLst>
                                    </p:anim>
                                    <p:anim calcmode="lin" valueType="num">
                                      <p:cBhvr>
                                        <p:cTn id="68" dur="1000" fill="hold"/>
                                        <p:tgtEl>
                                          <p:spTgt spid="20"/>
                                        </p:tgtEl>
                                        <p:attrNameLst>
                                          <p:attrName>ppt_h</p:attrName>
                                        </p:attrNameLst>
                                      </p:cBhvr>
                                      <p:tavLst>
                                        <p:tav tm="0">
                                          <p:val>
                                            <p:strVal val="#ppt_h"/>
                                          </p:val>
                                        </p:tav>
                                        <p:tav tm="100000">
                                          <p:val>
                                            <p:strVal val="#ppt_h"/>
                                          </p:val>
                                        </p:tav>
                                      </p:tavLst>
                                    </p:anim>
                                    <p:animEffect transition="in" filter="fade">
                                      <p:cBhvr>
                                        <p:cTn id="69" dur="1000"/>
                                        <p:tgtEl>
                                          <p:spTgt spid="20"/>
                                        </p:tgtEl>
                                      </p:cBhvr>
                                    </p:animEffect>
                                  </p:childTnLst>
                                </p:cTn>
                              </p:par>
                            </p:childTnLst>
                          </p:cTn>
                        </p:par>
                        <p:par>
                          <p:cTn id="70" fill="hold">
                            <p:stCondLst>
                              <p:cond delay="9700"/>
                            </p:stCondLst>
                            <p:childTnLst>
                              <p:par>
                                <p:cTn id="71" presetID="42"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anim calcmode="lin" valueType="num">
                                      <p:cBhvr>
                                        <p:cTn id="74" dur="500" fill="hold"/>
                                        <p:tgtEl>
                                          <p:spTgt spid="38"/>
                                        </p:tgtEl>
                                        <p:attrNameLst>
                                          <p:attrName>ppt_x</p:attrName>
                                        </p:attrNameLst>
                                      </p:cBhvr>
                                      <p:tavLst>
                                        <p:tav tm="0">
                                          <p:val>
                                            <p:strVal val="#ppt_x"/>
                                          </p:val>
                                        </p:tav>
                                        <p:tav tm="100000">
                                          <p:val>
                                            <p:strVal val="#ppt_x"/>
                                          </p:val>
                                        </p:tav>
                                      </p:tavLst>
                                    </p:anim>
                                    <p:anim calcmode="lin" valueType="num">
                                      <p:cBhvr>
                                        <p:cTn id="75" dur="500" fill="hold"/>
                                        <p:tgtEl>
                                          <p:spTgt spid="38"/>
                                        </p:tgtEl>
                                        <p:attrNameLst>
                                          <p:attrName>ppt_y</p:attrName>
                                        </p:attrNameLst>
                                      </p:cBhvr>
                                      <p:tavLst>
                                        <p:tav tm="0">
                                          <p:val>
                                            <p:strVal val="#ppt_y+.1"/>
                                          </p:val>
                                        </p:tav>
                                        <p:tav tm="100000">
                                          <p:val>
                                            <p:strVal val="#ppt_y"/>
                                          </p:val>
                                        </p:tav>
                                      </p:tavLst>
                                    </p:anim>
                                  </p:childTnLst>
                                </p:cTn>
                              </p:par>
                            </p:childTnLst>
                          </p:cTn>
                        </p:par>
                        <p:par>
                          <p:cTn id="76" fill="hold">
                            <p:stCondLst>
                              <p:cond delay="10200"/>
                            </p:stCondLst>
                            <p:childTnLst>
                              <p:par>
                                <p:cTn id="77" presetID="42" presetClass="entr" presetSubtype="0"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anim calcmode="lin" valueType="num">
                                      <p:cBhvr>
                                        <p:cTn id="80" dur="500" fill="hold"/>
                                        <p:tgtEl>
                                          <p:spTgt spid="39"/>
                                        </p:tgtEl>
                                        <p:attrNameLst>
                                          <p:attrName>ppt_x</p:attrName>
                                        </p:attrNameLst>
                                      </p:cBhvr>
                                      <p:tavLst>
                                        <p:tav tm="0">
                                          <p:val>
                                            <p:strVal val="#ppt_x"/>
                                          </p:val>
                                        </p:tav>
                                        <p:tav tm="100000">
                                          <p:val>
                                            <p:strVal val="#ppt_x"/>
                                          </p:val>
                                        </p:tav>
                                      </p:tavLst>
                                    </p:anim>
                                    <p:anim calcmode="lin" valueType="num">
                                      <p:cBhvr>
                                        <p:cTn id="81" dur="500" fill="hold"/>
                                        <p:tgtEl>
                                          <p:spTgt spid="39"/>
                                        </p:tgtEl>
                                        <p:attrNameLst>
                                          <p:attrName>ppt_y</p:attrName>
                                        </p:attrNameLst>
                                      </p:cBhvr>
                                      <p:tavLst>
                                        <p:tav tm="0">
                                          <p:val>
                                            <p:strVal val="#ppt_y+.1"/>
                                          </p:val>
                                        </p:tav>
                                        <p:tav tm="100000">
                                          <p:val>
                                            <p:strVal val="#ppt_y"/>
                                          </p:val>
                                        </p:tav>
                                      </p:tavLst>
                                    </p:anim>
                                  </p:childTnLst>
                                </p:cTn>
                              </p:par>
                            </p:childTnLst>
                          </p:cTn>
                        </p:par>
                        <p:par>
                          <p:cTn id="82" fill="hold">
                            <p:stCondLst>
                              <p:cond delay="10700"/>
                            </p:stCondLst>
                            <p:childTnLst>
                              <p:par>
                                <p:cTn id="83" presetID="42" presetClass="entr" presetSubtype="0"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anim calcmode="lin" valueType="num">
                                      <p:cBhvr>
                                        <p:cTn id="86" dur="500" fill="hold"/>
                                        <p:tgtEl>
                                          <p:spTgt spid="40"/>
                                        </p:tgtEl>
                                        <p:attrNameLst>
                                          <p:attrName>ppt_x</p:attrName>
                                        </p:attrNameLst>
                                      </p:cBhvr>
                                      <p:tavLst>
                                        <p:tav tm="0">
                                          <p:val>
                                            <p:strVal val="#ppt_x"/>
                                          </p:val>
                                        </p:tav>
                                        <p:tav tm="100000">
                                          <p:val>
                                            <p:strVal val="#ppt_x"/>
                                          </p:val>
                                        </p:tav>
                                      </p:tavLst>
                                    </p:anim>
                                    <p:anim calcmode="lin" valueType="num">
                                      <p:cBhvr>
                                        <p:cTn id="87"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10" grpId="0" animBg="1"/>
      <p:bldP spid="12" grpId="0"/>
      <p:bldP spid="14" grpId="0" animBg="1"/>
      <p:bldP spid="16" grpId="0"/>
      <p:bldP spid="18" grpId="0" animBg="1"/>
      <p:bldP spid="20" grpId="0"/>
      <p:bldP spid="38" grpId="0"/>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TextBox 29"/>
          <p:cNvSpPr txBox="1"/>
          <p:nvPr/>
        </p:nvSpPr>
        <p:spPr>
          <a:xfrm>
            <a:off x="1007435" y="4814325"/>
            <a:ext cx="1146468" cy="37965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800" dirty="0">
                <a:solidFill>
                  <a:schemeClr val="tx1">
                    <a:lumMod val="85000"/>
                    <a:lumOff val="1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800" dirty="0">
              <a:solidFill>
                <a:schemeClr val="tx1">
                  <a:lumMod val="85000"/>
                  <a:lumOff val="1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63" name="TextBox 30"/>
          <p:cNvSpPr txBox="1"/>
          <p:nvPr/>
        </p:nvSpPr>
        <p:spPr>
          <a:xfrm>
            <a:off x="1013878" y="5157193"/>
            <a:ext cx="8610413" cy="64633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双击在此添加你的文本信息内容双击在此添加你的文本信息内容双击在此添加你的文本信息内容双击在此添加你的文本信息内容双击在此添加你的文本信息内容双击在此添加你的文本信息内容双击在此</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64" name="矩形 663"/>
          <p:cNvSpPr/>
          <p:nvPr/>
        </p:nvSpPr>
        <p:spPr>
          <a:xfrm>
            <a:off x="9355975" y="3259670"/>
            <a:ext cx="1032655" cy="584775"/>
          </a:xfrm>
          <a:prstGeom prst="rect">
            <a:avLst/>
          </a:prstGeom>
        </p:spPr>
        <p:txBody>
          <a:bodyPr wrap="none">
            <a:spAutoFit/>
          </a:bodyPr>
          <a:lstStyle/>
          <a:p>
            <a:r>
              <a:rPr lang="en-US" altLang="zh-CN" sz="3200" b="1" dirty="0">
                <a:latin typeface="字魂59号-创粗黑" panose="00000500000000000000" pitchFamily="2" charset="-122"/>
                <a:ea typeface="字魂59号-创粗黑" panose="00000500000000000000" pitchFamily="2" charset="-122"/>
                <a:sym typeface="字魂59号-创粗黑" panose="00000500000000000000" pitchFamily="2" charset="-122"/>
              </a:rPr>
              <a:t>80%</a:t>
            </a:r>
            <a:endParaRPr lang="zh-CN" altLang="en-US" sz="3200" b="1"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3" name="组合 2"/>
          <p:cNvGrpSpPr/>
          <p:nvPr/>
        </p:nvGrpSpPr>
        <p:grpSpPr>
          <a:xfrm>
            <a:off x="1198563" y="1185965"/>
            <a:ext cx="9697971" cy="3409952"/>
            <a:chOff x="1198563" y="1185965"/>
            <a:chExt cx="9697971" cy="3409952"/>
          </a:xfrm>
        </p:grpSpPr>
        <p:grpSp>
          <p:nvGrpSpPr>
            <p:cNvPr id="654" name="Group 632"/>
            <p:cNvGrpSpPr>
              <a:grpSpLocks noChangeAspect="1"/>
            </p:cNvGrpSpPr>
            <p:nvPr/>
          </p:nvGrpSpPr>
          <p:grpSpPr bwMode="auto">
            <a:xfrm>
              <a:off x="8879351" y="2460200"/>
              <a:ext cx="2017183" cy="2135717"/>
              <a:chOff x="4188" y="1269"/>
              <a:chExt cx="953" cy="1009"/>
            </a:xfrm>
          </p:grpSpPr>
          <p:sp>
            <p:nvSpPr>
              <p:cNvPr id="656" name="Freeform 633"/>
              <p:cNvSpPr>
                <a:spLocks noEditPoints="1"/>
              </p:cNvSpPr>
              <p:nvPr/>
            </p:nvSpPr>
            <p:spPr bwMode="auto">
              <a:xfrm>
                <a:off x="4188" y="1319"/>
                <a:ext cx="910" cy="901"/>
              </a:xfrm>
              <a:custGeom>
                <a:avLst/>
                <a:gdLst>
                  <a:gd name="T0" fmla="*/ 63 w 126"/>
                  <a:gd name="T1" fmla="*/ 0 h 125"/>
                  <a:gd name="T2" fmla="*/ 0 w 126"/>
                  <a:gd name="T3" fmla="*/ 63 h 125"/>
                  <a:gd name="T4" fmla="*/ 63 w 126"/>
                  <a:gd name="T5" fmla="*/ 125 h 125"/>
                  <a:gd name="T6" fmla="*/ 126 w 126"/>
                  <a:gd name="T7" fmla="*/ 63 h 125"/>
                  <a:gd name="T8" fmla="*/ 63 w 126"/>
                  <a:gd name="T9" fmla="*/ 0 h 125"/>
                  <a:gd name="T10" fmla="*/ 63 w 126"/>
                  <a:gd name="T11" fmla="*/ 120 h 125"/>
                  <a:gd name="T12" fmla="*/ 6 w 126"/>
                  <a:gd name="T13" fmla="*/ 63 h 125"/>
                  <a:gd name="T14" fmla="*/ 63 w 126"/>
                  <a:gd name="T15" fmla="*/ 6 h 125"/>
                  <a:gd name="T16" fmla="*/ 120 w 126"/>
                  <a:gd name="T17" fmla="*/ 63 h 125"/>
                  <a:gd name="T18" fmla="*/ 63 w 126"/>
                  <a:gd name="T19"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5">
                    <a:moveTo>
                      <a:pt x="63" y="0"/>
                    </a:moveTo>
                    <a:cubicBezTo>
                      <a:pt x="28" y="0"/>
                      <a:pt x="0" y="28"/>
                      <a:pt x="0" y="63"/>
                    </a:cubicBezTo>
                    <a:cubicBezTo>
                      <a:pt x="0" y="97"/>
                      <a:pt x="28" y="125"/>
                      <a:pt x="63" y="125"/>
                    </a:cubicBezTo>
                    <a:cubicBezTo>
                      <a:pt x="98" y="125"/>
                      <a:pt x="126" y="97"/>
                      <a:pt x="126" y="63"/>
                    </a:cubicBezTo>
                    <a:cubicBezTo>
                      <a:pt x="126" y="28"/>
                      <a:pt x="98" y="0"/>
                      <a:pt x="63" y="0"/>
                    </a:cubicBezTo>
                    <a:close/>
                    <a:moveTo>
                      <a:pt x="63" y="120"/>
                    </a:moveTo>
                    <a:cubicBezTo>
                      <a:pt x="31" y="120"/>
                      <a:pt x="6" y="94"/>
                      <a:pt x="6" y="63"/>
                    </a:cubicBezTo>
                    <a:cubicBezTo>
                      <a:pt x="6" y="31"/>
                      <a:pt x="31" y="6"/>
                      <a:pt x="63" y="6"/>
                    </a:cubicBezTo>
                    <a:cubicBezTo>
                      <a:pt x="94" y="6"/>
                      <a:pt x="120" y="31"/>
                      <a:pt x="120" y="63"/>
                    </a:cubicBezTo>
                    <a:cubicBezTo>
                      <a:pt x="120" y="94"/>
                      <a:pt x="94" y="120"/>
                      <a:pt x="63" y="120"/>
                    </a:cubicBezTo>
                    <a:close/>
                  </a:path>
                </a:pathLst>
              </a:custGeom>
              <a:solidFill>
                <a:srgbClr val="2C2C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57" name="Freeform 634"/>
              <p:cNvSpPr/>
              <p:nvPr/>
            </p:nvSpPr>
            <p:spPr bwMode="auto">
              <a:xfrm>
                <a:off x="4311" y="1269"/>
                <a:ext cx="830" cy="1009"/>
              </a:xfrm>
              <a:custGeom>
                <a:avLst/>
                <a:gdLst>
                  <a:gd name="T0" fmla="*/ 112 w 115"/>
                  <a:gd name="T1" fmla="*/ 48 h 140"/>
                  <a:gd name="T2" fmla="*/ 52 w 115"/>
                  <a:gd name="T3" fmla="*/ 0 h 140"/>
                  <a:gd name="T4" fmla="*/ 45 w 115"/>
                  <a:gd name="T5" fmla="*/ 0 h 140"/>
                  <a:gd name="T6" fmla="*/ 45 w 115"/>
                  <a:gd name="T7" fmla="*/ 0 h 140"/>
                  <a:gd name="T8" fmla="*/ 45 w 115"/>
                  <a:gd name="T9" fmla="*/ 0 h 140"/>
                  <a:gd name="T10" fmla="*/ 45 w 115"/>
                  <a:gd name="T11" fmla="*/ 0 h 140"/>
                  <a:gd name="T12" fmla="*/ 43 w 115"/>
                  <a:gd name="T13" fmla="*/ 0 h 140"/>
                  <a:gd name="T14" fmla="*/ 42 w 115"/>
                  <a:gd name="T15" fmla="*/ 2 h 140"/>
                  <a:gd name="T16" fmla="*/ 42 w 115"/>
                  <a:gd name="T17" fmla="*/ 16 h 140"/>
                  <a:gd name="T18" fmla="*/ 43 w 115"/>
                  <a:gd name="T19" fmla="*/ 17 h 140"/>
                  <a:gd name="T20" fmla="*/ 44 w 115"/>
                  <a:gd name="T21" fmla="*/ 19 h 140"/>
                  <a:gd name="T22" fmla="*/ 45 w 115"/>
                  <a:gd name="T23" fmla="*/ 19 h 140"/>
                  <a:gd name="T24" fmla="*/ 45 w 115"/>
                  <a:gd name="T25" fmla="*/ 19 h 140"/>
                  <a:gd name="T26" fmla="*/ 46 w 115"/>
                  <a:gd name="T27" fmla="*/ 19 h 140"/>
                  <a:gd name="T28" fmla="*/ 96 w 115"/>
                  <a:gd name="T29" fmla="*/ 70 h 140"/>
                  <a:gd name="T30" fmla="*/ 89 w 115"/>
                  <a:gd name="T31" fmla="*/ 94 h 140"/>
                  <a:gd name="T32" fmla="*/ 45 w 115"/>
                  <a:gd name="T33" fmla="*/ 120 h 140"/>
                  <a:gd name="T34" fmla="*/ 44 w 115"/>
                  <a:gd name="T35" fmla="*/ 120 h 140"/>
                  <a:gd name="T36" fmla="*/ 40 w 115"/>
                  <a:gd name="T37" fmla="*/ 120 h 140"/>
                  <a:gd name="T38" fmla="*/ 38 w 115"/>
                  <a:gd name="T39" fmla="*/ 120 h 140"/>
                  <a:gd name="T40" fmla="*/ 36 w 115"/>
                  <a:gd name="T41" fmla="*/ 119 h 140"/>
                  <a:gd name="T42" fmla="*/ 34 w 115"/>
                  <a:gd name="T43" fmla="*/ 119 h 140"/>
                  <a:gd name="T44" fmla="*/ 31 w 115"/>
                  <a:gd name="T45" fmla="*/ 118 h 140"/>
                  <a:gd name="T46" fmla="*/ 29 w 115"/>
                  <a:gd name="T47" fmla="*/ 118 h 140"/>
                  <a:gd name="T48" fmla="*/ 27 w 115"/>
                  <a:gd name="T49" fmla="*/ 117 h 140"/>
                  <a:gd name="T50" fmla="*/ 25 w 115"/>
                  <a:gd name="T51" fmla="*/ 116 h 140"/>
                  <a:gd name="T52" fmla="*/ 23 w 115"/>
                  <a:gd name="T53" fmla="*/ 115 h 140"/>
                  <a:gd name="T54" fmla="*/ 21 w 115"/>
                  <a:gd name="T55" fmla="*/ 114 h 140"/>
                  <a:gd name="T56" fmla="*/ 20 w 115"/>
                  <a:gd name="T57" fmla="*/ 113 h 140"/>
                  <a:gd name="T58" fmla="*/ 17 w 115"/>
                  <a:gd name="T59" fmla="*/ 112 h 140"/>
                  <a:gd name="T60" fmla="*/ 17 w 115"/>
                  <a:gd name="T61" fmla="*/ 112 h 140"/>
                  <a:gd name="T62" fmla="*/ 13 w 115"/>
                  <a:gd name="T63" fmla="*/ 109 h 140"/>
                  <a:gd name="T64" fmla="*/ 10 w 115"/>
                  <a:gd name="T65" fmla="*/ 109 h 140"/>
                  <a:gd name="T66" fmla="*/ 0 w 115"/>
                  <a:gd name="T67" fmla="*/ 120 h 140"/>
                  <a:gd name="T68" fmla="*/ 1 w 115"/>
                  <a:gd name="T69" fmla="*/ 124 h 140"/>
                  <a:gd name="T70" fmla="*/ 1 w 115"/>
                  <a:gd name="T71" fmla="*/ 124 h 140"/>
                  <a:gd name="T72" fmla="*/ 1 w 115"/>
                  <a:gd name="T73" fmla="*/ 124 h 140"/>
                  <a:gd name="T74" fmla="*/ 1 w 115"/>
                  <a:gd name="T75" fmla="*/ 124 h 140"/>
                  <a:gd name="T76" fmla="*/ 1 w 115"/>
                  <a:gd name="T77" fmla="*/ 124 h 140"/>
                  <a:gd name="T78" fmla="*/ 1 w 115"/>
                  <a:gd name="T79" fmla="*/ 124 h 140"/>
                  <a:gd name="T80" fmla="*/ 1 w 115"/>
                  <a:gd name="T81" fmla="*/ 124 h 140"/>
                  <a:gd name="T82" fmla="*/ 27 w 115"/>
                  <a:gd name="T83" fmla="*/ 137 h 140"/>
                  <a:gd name="T84" fmla="*/ 27 w 115"/>
                  <a:gd name="T85" fmla="*/ 137 h 140"/>
                  <a:gd name="T86" fmla="*/ 32 w 115"/>
                  <a:gd name="T87" fmla="*/ 139 h 140"/>
                  <a:gd name="T88" fmla="*/ 33 w 115"/>
                  <a:gd name="T89" fmla="*/ 139 h 140"/>
                  <a:gd name="T90" fmla="*/ 39 w 115"/>
                  <a:gd name="T91" fmla="*/ 139 h 140"/>
                  <a:gd name="T92" fmla="*/ 39 w 115"/>
                  <a:gd name="T93" fmla="*/ 139 h 140"/>
                  <a:gd name="T94" fmla="*/ 45 w 115"/>
                  <a:gd name="T95" fmla="*/ 140 h 140"/>
                  <a:gd name="T96" fmla="*/ 114 w 115"/>
                  <a:gd name="T97" fmla="*/ 80 h 140"/>
                  <a:gd name="T98" fmla="*/ 115 w 115"/>
                  <a:gd name="T99" fmla="*/ 70 h 140"/>
                  <a:gd name="T100" fmla="*/ 112 w 115"/>
                  <a:gd name="T101" fmla="*/ 4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140">
                    <a:moveTo>
                      <a:pt x="112" y="48"/>
                    </a:moveTo>
                    <a:cubicBezTo>
                      <a:pt x="103" y="22"/>
                      <a:pt x="80" y="3"/>
                      <a:pt x="52" y="0"/>
                    </a:cubicBezTo>
                    <a:cubicBezTo>
                      <a:pt x="50" y="0"/>
                      <a:pt x="47" y="0"/>
                      <a:pt x="45" y="0"/>
                    </a:cubicBezTo>
                    <a:cubicBezTo>
                      <a:pt x="45" y="0"/>
                      <a:pt x="45" y="0"/>
                      <a:pt x="45" y="0"/>
                    </a:cubicBezTo>
                    <a:cubicBezTo>
                      <a:pt x="45" y="0"/>
                      <a:pt x="45" y="0"/>
                      <a:pt x="45" y="0"/>
                    </a:cubicBezTo>
                    <a:cubicBezTo>
                      <a:pt x="45" y="0"/>
                      <a:pt x="45" y="0"/>
                      <a:pt x="45" y="0"/>
                    </a:cubicBezTo>
                    <a:cubicBezTo>
                      <a:pt x="44" y="0"/>
                      <a:pt x="44" y="0"/>
                      <a:pt x="43" y="0"/>
                    </a:cubicBezTo>
                    <a:cubicBezTo>
                      <a:pt x="43" y="1"/>
                      <a:pt x="42" y="2"/>
                      <a:pt x="42" y="2"/>
                    </a:cubicBezTo>
                    <a:cubicBezTo>
                      <a:pt x="42" y="16"/>
                      <a:pt x="42" y="16"/>
                      <a:pt x="42" y="16"/>
                    </a:cubicBezTo>
                    <a:cubicBezTo>
                      <a:pt x="42" y="17"/>
                      <a:pt x="43" y="17"/>
                      <a:pt x="43" y="17"/>
                    </a:cubicBezTo>
                    <a:cubicBezTo>
                      <a:pt x="43" y="18"/>
                      <a:pt x="43" y="19"/>
                      <a:pt x="44" y="19"/>
                    </a:cubicBezTo>
                    <a:cubicBezTo>
                      <a:pt x="44" y="19"/>
                      <a:pt x="45" y="19"/>
                      <a:pt x="45" y="19"/>
                    </a:cubicBezTo>
                    <a:cubicBezTo>
                      <a:pt x="45" y="19"/>
                      <a:pt x="45" y="19"/>
                      <a:pt x="45" y="19"/>
                    </a:cubicBezTo>
                    <a:cubicBezTo>
                      <a:pt x="45" y="19"/>
                      <a:pt x="45" y="19"/>
                      <a:pt x="46" y="19"/>
                    </a:cubicBezTo>
                    <a:cubicBezTo>
                      <a:pt x="73" y="19"/>
                      <a:pt x="96" y="42"/>
                      <a:pt x="96" y="70"/>
                    </a:cubicBezTo>
                    <a:cubicBezTo>
                      <a:pt x="96" y="79"/>
                      <a:pt x="93" y="87"/>
                      <a:pt x="89" y="94"/>
                    </a:cubicBezTo>
                    <a:cubicBezTo>
                      <a:pt x="81" y="110"/>
                      <a:pt x="64" y="120"/>
                      <a:pt x="45" y="120"/>
                    </a:cubicBezTo>
                    <a:cubicBezTo>
                      <a:pt x="45" y="120"/>
                      <a:pt x="44" y="120"/>
                      <a:pt x="44" y="120"/>
                    </a:cubicBezTo>
                    <a:cubicBezTo>
                      <a:pt x="43" y="120"/>
                      <a:pt x="42" y="120"/>
                      <a:pt x="40" y="120"/>
                    </a:cubicBezTo>
                    <a:cubicBezTo>
                      <a:pt x="40" y="120"/>
                      <a:pt x="39" y="120"/>
                      <a:pt x="38" y="120"/>
                    </a:cubicBezTo>
                    <a:cubicBezTo>
                      <a:pt x="38" y="120"/>
                      <a:pt x="37" y="120"/>
                      <a:pt x="36" y="119"/>
                    </a:cubicBezTo>
                    <a:cubicBezTo>
                      <a:pt x="35" y="119"/>
                      <a:pt x="34" y="119"/>
                      <a:pt x="34" y="119"/>
                    </a:cubicBezTo>
                    <a:cubicBezTo>
                      <a:pt x="33" y="119"/>
                      <a:pt x="32" y="119"/>
                      <a:pt x="31" y="118"/>
                    </a:cubicBezTo>
                    <a:cubicBezTo>
                      <a:pt x="31" y="118"/>
                      <a:pt x="30" y="118"/>
                      <a:pt x="29" y="118"/>
                    </a:cubicBezTo>
                    <a:cubicBezTo>
                      <a:pt x="29" y="118"/>
                      <a:pt x="28" y="117"/>
                      <a:pt x="27" y="117"/>
                    </a:cubicBezTo>
                    <a:cubicBezTo>
                      <a:pt x="26" y="117"/>
                      <a:pt x="26" y="116"/>
                      <a:pt x="25" y="116"/>
                    </a:cubicBezTo>
                    <a:cubicBezTo>
                      <a:pt x="24" y="116"/>
                      <a:pt x="24" y="116"/>
                      <a:pt x="23" y="115"/>
                    </a:cubicBezTo>
                    <a:cubicBezTo>
                      <a:pt x="22" y="115"/>
                      <a:pt x="22" y="115"/>
                      <a:pt x="21" y="114"/>
                    </a:cubicBezTo>
                    <a:cubicBezTo>
                      <a:pt x="20" y="114"/>
                      <a:pt x="20" y="114"/>
                      <a:pt x="20" y="113"/>
                    </a:cubicBezTo>
                    <a:cubicBezTo>
                      <a:pt x="19" y="113"/>
                      <a:pt x="18" y="112"/>
                      <a:pt x="17" y="112"/>
                    </a:cubicBezTo>
                    <a:cubicBezTo>
                      <a:pt x="17" y="112"/>
                      <a:pt x="17" y="112"/>
                      <a:pt x="17" y="112"/>
                    </a:cubicBezTo>
                    <a:cubicBezTo>
                      <a:pt x="15" y="111"/>
                      <a:pt x="14" y="110"/>
                      <a:pt x="13" y="109"/>
                    </a:cubicBezTo>
                    <a:cubicBezTo>
                      <a:pt x="12" y="108"/>
                      <a:pt x="11" y="108"/>
                      <a:pt x="10" y="109"/>
                    </a:cubicBezTo>
                    <a:cubicBezTo>
                      <a:pt x="0" y="120"/>
                      <a:pt x="0" y="120"/>
                      <a:pt x="0" y="120"/>
                    </a:cubicBezTo>
                    <a:cubicBezTo>
                      <a:pt x="0" y="121"/>
                      <a:pt x="0" y="123"/>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8" y="130"/>
                      <a:pt x="17" y="135"/>
                      <a:pt x="27" y="137"/>
                    </a:cubicBezTo>
                    <a:cubicBezTo>
                      <a:pt x="27" y="137"/>
                      <a:pt x="27" y="137"/>
                      <a:pt x="27" y="137"/>
                    </a:cubicBezTo>
                    <a:cubicBezTo>
                      <a:pt x="29" y="138"/>
                      <a:pt x="31" y="138"/>
                      <a:pt x="32" y="139"/>
                    </a:cubicBezTo>
                    <a:cubicBezTo>
                      <a:pt x="33" y="139"/>
                      <a:pt x="33" y="139"/>
                      <a:pt x="33" y="139"/>
                    </a:cubicBezTo>
                    <a:cubicBezTo>
                      <a:pt x="35" y="139"/>
                      <a:pt x="37" y="139"/>
                      <a:pt x="39" y="139"/>
                    </a:cubicBezTo>
                    <a:cubicBezTo>
                      <a:pt x="39" y="139"/>
                      <a:pt x="39" y="139"/>
                      <a:pt x="39" y="139"/>
                    </a:cubicBezTo>
                    <a:cubicBezTo>
                      <a:pt x="41" y="140"/>
                      <a:pt x="43" y="140"/>
                      <a:pt x="45" y="140"/>
                    </a:cubicBezTo>
                    <a:cubicBezTo>
                      <a:pt x="80" y="140"/>
                      <a:pt x="109" y="114"/>
                      <a:pt x="114" y="80"/>
                    </a:cubicBezTo>
                    <a:cubicBezTo>
                      <a:pt x="115" y="77"/>
                      <a:pt x="115" y="73"/>
                      <a:pt x="115" y="70"/>
                    </a:cubicBezTo>
                    <a:cubicBezTo>
                      <a:pt x="115" y="62"/>
                      <a:pt x="114" y="55"/>
                      <a:pt x="112" y="48"/>
                    </a:cubicBezTo>
                    <a:close/>
                  </a:path>
                </a:pathLst>
              </a:custGeom>
              <a:solidFill>
                <a:srgbClr val="08477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661" name="Freeform 638"/>
            <p:cNvSpPr/>
            <p:nvPr/>
          </p:nvSpPr>
          <p:spPr bwMode="auto">
            <a:xfrm>
              <a:off x="1675607" y="1185965"/>
              <a:ext cx="6246284" cy="2057400"/>
            </a:xfrm>
            <a:custGeom>
              <a:avLst/>
              <a:gdLst>
                <a:gd name="T0" fmla="*/ 2951 w 2951"/>
                <a:gd name="T1" fmla="*/ 155 h 972"/>
                <a:gd name="T2" fmla="*/ 2256 w 2951"/>
                <a:gd name="T3" fmla="*/ 0 h 972"/>
                <a:gd name="T4" fmla="*/ 2285 w 2951"/>
                <a:gd name="T5" fmla="*/ 131 h 972"/>
                <a:gd name="T6" fmla="*/ 0 w 2951"/>
                <a:gd name="T7" fmla="*/ 972 h 972"/>
                <a:gd name="T8" fmla="*/ 2380 w 2951"/>
                <a:gd name="T9" fmla="*/ 507 h 972"/>
                <a:gd name="T10" fmla="*/ 2409 w 2951"/>
                <a:gd name="T11" fmla="*/ 626 h 972"/>
                <a:gd name="T12" fmla="*/ 2951 w 2951"/>
                <a:gd name="T13" fmla="*/ 155 h 972"/>
              </a:gdLst>
              <a:ahLst/>
              <a:cxnLst>
                <a:cxn ang="0">
                  <a:pos x="T0" y="T1"/>
                </a:cxn>
                <a:cxn ang="0">
                  <a:pos x="T2" y="T3"/>
                </a:cxn>
                <a:cxn ang="0">
                  <a:pos x="T4" y="T5"/>
                </a:cxn>
                <a:cxn ang="0">
                  <a:pos x="T6" y="T7"/>
                </a:cxn>
                <a:cxn ang="0">
                  <a:pos x="T8" y="T9"/>
                </a:cxn>
                <a:cxn ang="0">
                  <a:pos x="T10" y="T11"/>
                </a:cxn>
                <a:cxn ang="0">
                  <a:pos x="T12" y="T13"/>
                </a:cxn>
              </a:cxnLst>
              <a:rect l="0" t="0" r="r" b="b"/>
              <a:pathLst>
                <a:path w="2951" h="972">
                  <a:moveTo>
                    <a:pt x="2951" y="155"/>
                  </a:moveTo>
                  <a:lnTo>
                    <a:pt x="2256" y="0"/>
                  </a:lnTo>
                  <a:lnTo>
                    <a:pt x="2285" y="131"/>
                  </a:lnTo>
                  <a:lnTo>
                    <a:pt x="0" y="972"/>
                  </a:lnTo>
                  <a:lnTo>
                    <a:pt x="2380" y="507"/>
                  </a:lnTo>
                  <a:lnTo>
                    <a:pt x="2409" y="626"/>
                  </a:lnTo>
                  <a:lnTo>
                    <a:pt x="2951" y="155"/>
                  </a:lnTo>
                  <a:close/>
                </a:path>
              </a:pathLst>
            </a:custGeom>
            <a:solidFill>
              <a:srgbClr val="084772"/>
            </a:solid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Group 4"/>
            <p:cNvGrpSpPr>
              <a:grpSpLocks noChangeAspect="1"/>
            </p:cNvGrpSpPr>
            <p:nvPr/>
          </p:nvGrpSpPr>
          <p:grpSpPr bwMode="auto">
            <a:xfrm>
              <a:off x="1198563" y="2547511"/>
              <a:ext cx="7215188" cy="1974850"/>
              <a:chOff x="755" y="1747"/>
              <a:chExt cx="4545" cy="1244"/>
            </a:xfrm>
            <a:gradFill>
              <a:gsLst>
                <a:gs pos="0">
                  <a:srgbClr val="5B9BD5"/>
                </a:gs>
                <a:gs pos="72000">
                  <a:srgbClr val="084772"/>
                </a:gs>
              </a:gsLst>
              <a:lin ang="2700000" scaled="0"/>
            </a:gradFill>
          </p:grpSpPr>
          <p:sp>
            <p:nvSpPr>
              <p:cNvPr id="4" name="Oval 5"/>
              <p:cNvSpPr>
                <a:spLocks noChangeArrowheads="1"/>
              </p:cNvSpPr>
              <p:nvPr/>
            </p:nvSpPr>
            <p:spPr bwMode="auto">
              <a:xfrm>
                <a:off x="819" y="2542"/>
                <a:ext cx="92"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Freeform 6"/>
              <p:cNvSpPr/>
              <p:nvPr/>
            </p:nvSpPr>
            <p:spPr bwMode="auto">
              <a:xfrm>
                <a:off x="930" y="2636"/>
                <a:ext cx="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Freeform 7"/>
              <p:cNvSpPr/>
              <p:nvPr/>
            </p:nvSpPr>
            <p:spPr bwMode="auto">
              <a:xfrm>
                <a:off x="755" y="2636"/>
                <a:ext cx="230" cy="355"/>
              </a:xfrm>
              <a:custGeom>
                <a:avLst/>
                <a:gdLst>
                  <a:gd name="T0" fmla="*/ 11 w 25"/>
                  <a:gd name="T1" fmla="*/ 23 h 38"/>
                  <a:gd name="T2" fmla="*/ 11 w 25"/>
                  <a:gd name="T3" fmla="*/ 23 h 38"/>
                  <a:gd name="T4" fmla="*/ 11 w 25"/>
                  <a:gd name="T5" fmla="*/ 23 h 38"/>
                  <a:gd name="T6" fmla="*/ 12 w 25"/>
                  <a:gd name="T7" fmla="*/ 22 h 38"/>
                  <a:gd name="T8" fmla="*/ 14 w 25"/>
                  <a:gd name="T9" fmla="*/ 23 h 38"/>
                  <a:gd name="T10" fmla="*/ 14 w 25"/>
                  <a:gd name="T11" fmla="*/ 23 h 38"/>
                  <a:gd name="T12" fmla="*/ 14 w 25"/>
                  <a:gd name="T13" fmla="*/ 23 h 38"/>
                  <a:gd name="T14" fmla="*/ 14 w 25"/>
                  <a:gd name="T15" fmla="*/ 38 h 38"/>
                  <a:gd name="T16" fmla="*/ 20 w 25"/>
                  <a:gd name="T17" fmla="*/ 38 h 38"/>
                  <a:gd name="T18" fmla="*/ 20 w 25"/>
                  <a:gd name="T19" fmla="*/ 23 h 38"/>
                  <a:gd name="T20" fmla="*/ 20 w 25"/>
                  <a:gd name="T21" fmla="*/ 23 h 38"/>
                  <a:gd name="T22" fmla="*/ 20 w 25"/>
                  <a:gd name="T23" fmla="*/ 23 h 38"/>
                  <a:gd name="T24" fmla="*/ 20 w 25"/>
                  <a:gd name="T25" fmla="*/ 5 h 38"/>
                  <a:gd name="T26" fmla="*/ 20 w 25"/>
                  <a:gd name="T27" fmla="*/ 5 h 38"/>
                  <a:gd name="T28" fmla="*/ 20 w 25"/>
                  <a:gd name="T29" fmla="*/ 19 h 38"/>
                  <a:gd name="T30" fmla="*/ 22 w 25"/>
                  <a:gd name="T31" fmla="*/ 21 h 38"/>
                  <a:gd name="T32" fmla="*/ 25 w 25"/>
                  <a:gd name="T33" fmla="*/ 19 h 38"/>
                  <a:gd name="T34" fmla="*/ 25 w 25"/>
                  <a:gd name="T35" fmla="*/ 4 h 38"/>
                  <a:gd name="T36" fmla="*/ 24 w 25"/>
                  <a:gd name="T37" fmla="*/ 2 h 38"/>
                  <a:gd name="T38" fmla="*/ 22 w 25"/>
                  <a:gd name="T39" fmla="*/ 0 h 38"/>
                  <a:gd name="T40" fmla="*/ 20 w 25"/>
                  <a:gd name="T41" fmla="*/ 0 h 38"/>
                  <a:gd name="T42" fmla="*/ 20 w 25"/>
                  <a:gd name="T43" fmla="*/ 0 h 38"/>
                  <a:gd name="T44" fmla="*/ 19 w 25"/>
                  <a:gd name="T45" fmla="*/ 0 h 38"/>
                  <a:gd name="T46" fmla="*/ 18 w 25"/>
                  <a:gd name="T47" fmla="*/ 0 h 38"/>
                  <a:gd name="T48" fmla="*/ 5 w 25"/>
                  <a:gd name="T49" fmla="*/ 0 h 38"/>
                  <a:gd name="T50" fmla="*/ 5 w 25"/>
                  <a:gd name="T51" fmla="*/ 0 h 38"/>
                  <a:gd name="T52" fmla="*/ 5 w 25"/>
                  <a:gd name="T53" fmla="*/ 0 h 38"/>
                  <a:gd name="T54" fmla="*/ 5 w 25"/>
                  <a:gd name="T55" fmla="*/ 0 h 38"/>
                  <a:gd name="T56" fmla="*/ 3 w 25"/>
                  <a:gd name="T57" fmla="*/ 0 h 38"/>
                  <a:gd name="T58" fmla="*/ 0 w 25"/>
                  <a:gd name="T59" fmla="*/ 4 h 38"/>
                  <a:gd name="T60" fmla="*/ 0 w 25"/>
                  <a:gd name="T61" fmla="*/ 4 h 38"/>
                  <a:gd name="T62" fmla="*/ 0 w 25"/>
                  <a:gd name="T63" fmla="*/ 4 h 38"/>
                  <a:gd name="T64" fmla="*/ 0 w 25"/>
                  <a:gd name="T65" fmla="*/ 19 h 38"/>
                  <a:gd name="T66" fmla="*/ 2 w 25"/>
                  <a:gd name="T67" fmla="*/ 21 h 38"/>
                  <a:gd name="T68" fmla="*/ 5 w 25"/>
                  <a:gd name="T69" fmla="*/ 19 h 38"/>
                  <a:gd name="T70" fmla="*/ 5 w 25"/>
                  <a:gd name="T71" fmla="*/ 5 h 38"/>
                  <a:gd name="T72" fmla="*/ 5 w 25"/>
                  <a:gd name="T73" fmla="*/ 5 h 38"/>
                  <a:gd name="T74" fmla="*/ 5 w 25"/>
                  <a:gd name="T75" fmla="*/ 23 h 38"/>
                  <a:gd name="T76" fmla="*/ 5 w 25"/>
                  <a:gd name="T77" fmla="*/ 23 h 38"/>
                  <a:gd name="T78" fmla="*/ 5 w 25"/>
                  <a:gd name="T79" fmla="*/ 23 h 38"/>
                  <a:gd name="T80" fmla="*/ 5 w 25"/>
                  <a:gd name="T81" fmla="*/ 38 h 38"/>
                  <a:gd name="T82" fmla="*/ 11 w 25"/>
                  <a:gd name="T83" fmla="*/ 38 h 38"/>
                  <a:gd name="T84" fmla="*/ 11 w 25"/>
                  <a:gd name="T85"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38">
                    <a:moveTo>
                      <a:pt x="11" y="23"/>
                    </a:moveTo>
                    <a:cubicBezTo>
                      <a:pt x="11" y="23"/>
                      <a:pt x="11" y="23"/>
                      <a:pt x="11" y="23"/>
                    </a:cubicBezTo>
                    <a:cubicBezTo>
                      <a:pt x="11" y="23"/>
                      <a:pt x="11" y="23"/>
                      <a:pt x="11" y="23"/>
                    </a:cubicBezTo>
                    <a:cubicBezTo>
                      <a:pt x="11" y="22"/>
                      <a:pt x="11" y="22"/>
                      <a:pt x="12" y="22"/>
                    </a:cubicBezTo>
                    <a:cubicBezTo>
                      <a:pt x="13" y="22"/>
                      <a:pt x="14" y="22"/>
                      <a:pt x="14" y="23"/>
                    </a:cubicBezTo>
                    <a:cubicBezTo>
                      <a:pt x="14" y="23"/>
                      <a:pt x="14" y="23"/>
                      <a:pt x="14" y="23"/>
                    </a:cubicBezTo>
                    <a:cubicBezTo>
                      <a:pt x="14" y="23"/>
                      <a:pt x="14" y="23"/>
                      <a:pt x="14" y="23"/>
                    </a:cubicBezTo>
                    <a:cubicBezTo>
                      <a:pt x="14" y="38"/>
                      <a:pt x="14" y="38"/>
                      <a:pt x="14" y="38"/>
                    </a:cubicBezTo>
                    <a:cubicBezTo>
                      <a:pt x="20" y="38"/>
                      <a:pt x="20" y="38"/>
                      <a:pt x="20" y="38"/>
                    </a:cubicBezTo>
                    <a:cubicBezTo>
                      <a:pt x="20" y="23"/>
                      <a:pt x="20" y="23"/>
                      <a:pt x="20" y="23"/>
                    </a:cubicBezTo>
                    <a:cubicBezTo>
                      <a:pt x="20" y="23"/>
                      <a:pt x="20" y="23"/>
                      <a:pt x="20" y="23"/>
                    </a:cubicBezTo>
                    <a:cubicBezTo>
                      <a:pt x="20" y="23"/>
                      <a:pt x="20" y="23"/>
                      <a:pt x="20" y="23"/>
                    </a:cubicBezTo>
                    <a:cubicBezTo>
                      <a:pt x="20" y="5"/>
                      <a:pt x="20" y="5"/>
                      <a:pt x="20" y="5"/>
                    </a:cubicBezTo>
                    <a:cubicBezTo>
                      <a:pt x="20" y="5"/>
                      <a:pt x="20" y="5"/>
                      <a:pt x="20" y="5"/>
                    </a:cubicBezTo>
                    <a:cubicBezTo>
                      <a:pt x="20" y="19"/>
                      <a:pt x="20" y="19"/>
                      <a:pt x="20" y="19"/>
                    </a:cubicBezTo>
                    <a:cubicBezTo>
                      <a:pt x="20" y="20"/>
                      <a:pt x="21" y="21"/>
                      <a:pt x="22" y="21"/>
                    </a:cubicBezTo>
                    <a:cubicBezTo>
                      <a:pt x="24" y="21"/>
                      <a:pt x="25" y="20"/>
                      <a:pt x="25" y="19"/>
                    </a:cubicBezTo>
                    <a:cubicBezTo>
                      <a:pt x="25" y="4"/>
                      <a:pt x="25" y="4"/>
                      <a:pt x="25" y="4"/>
                    </a:cubicBezTo>
                    <a:cubicBezTo>
                      <a:pt x="25" y="3"/>
                      <a:pt x="24" y="3"/>
                      <a:pt x="24" y="2"/>
                    </a:cubicBezTo>
                    <a:cubicBezTo>
                      <a:pt x="24" y="1"/>
                      <a:pt x="22" y="1"/>
                      <a:pt x="22" y="0"/>
                    </a:cubicBezTo>
                    <a:cubicBezTo>
                      <a:pt x="21" y="0"/>
                      <a:pt x="21" y="0"/>
                      <a:pt x="20" y="0"/>
                    </a:cubicBezTo>
                    <a:cubicBezTo>
                      <a:pt x="20" y="0"/>
                      <a:pt x="20" y="0"/>
                      <a:pt x="20" y="0"/>
                    </a:cubicBezTo>
                    <a:cubicBezTo>
                      <a:pt x="19" y="0"/>
                      <a:pt x="19" y="0"/>
                      <a:pt x="19" y="0"/>
                    </a:cubicBezTo>
                    <a:cubicBezTo>
                      <a:pt x="18" y="0"/>
                      <a:pt x="18" y="0"/>
                      <a:pt x="18" y="0"/>
                    </a:cubicBezTo>
                    <a:cubicBezTo>
                      <a:pt x="5" y="0"/>
                      <a:pt x="5" y="0"/>
                      <a:pt x="5" y="0"/>
                    </a:cubicBezTo>
                    <a:cubicBezTo>
                      <a:pt x="5" y="0"/>
                      <a:pt x="5" y="0"/>
                      <a:pt x="5" y="0"/>
                    </a:cubicBezTo>
                    <a:cubicBezTo>
                      <a:pt x="5" y="0"/>
                      <a:pt x="5" y="0"/>
                      <a:pt x="5" y="0"/>
                    </a:cubicBezTo>
                    <a:cubicBezTo>
                      <a:pt x="5" y="0"/>
                      <a:pt x="5" y="0"/>
                      <a:pt x="5" y="0"/>
                    </a:cubicBezTo>
                    <a:cubicBezTo>
                      <a:pt x="5" y="0"/>
                      <a:pt x="4" y="0"/>
                      <a:pt x="3" y="0"/>
                    </a:cubicBezTo>
                    <a:cubicBezTo>
                      <a:pt x="2" y="1"/>
                      <a:pt x="0" y="2"/>
                      <a:pt x="0" y="4"/>
                    </a:cubicBezTo>
                    <a:cubicBezTo>
                      <a:pt x="0" y="4"/>
                      <a:pt x="0" y="4"/>
                      <a:pt x="0" y="4"/>
                    </a:cubicBezTo>
                    <a:cubicBezTo>
                      <a:pt x="0" y="4"/>
                      <a:pt x="0" y="4"/>
                      <a:pt x="0" y="4"/>
                    </a:cubicBezTo>
                    <a:cubicBezTo>
                      <a:pt x="0" y="19"/>
                      <a:pt x="0" y="19"/>
                      <a:pt x="0" y="19"/>
                    </a:cubicBezTo>
                    <a:cubicBezTo>
                      <a:pt x="0" y="20"/>
                      <a:pt x="1" y="21"/>
                      <a:pt x="2" y="21"/>
                    </a:cubicBezTo>
                    <a:cubicBezTo>
                      <a:pt x="4" y="21"/>
                      <a:pt x="5" y="20"/>
                      <a:pt x="5" y="19"/>
                    </a:cubicBezTo>
                    <a:cubicBezTo>
                      <a:pt x="5" y="5"/>
                      <a:pt x="5" y="5"/>
                      <a:pt x="5" y="5"/>
                    </a:cubicBezTo>
                    <a:cubicBezTo>
                      <a:pt x="5" y="5"/>
                      <a:pt x="5" y="5"/>
                      <a:pt x="5" y="5"/>
                    </a:cubicBezTo>
                    <a:cubicBezTo>
                      <a:pt x="5" y="23"/>
                      <a:pt x="5" y="23"/>
                      <a:pt x="5" y="23"/>
                    </a:cubicBezTo>
                    <a:cubicBezTo>
                      <a:pt x="5" y="23"/>
                      <a:pt x="5" y="23"/>
                      <a:pt x="5" y="23"/>
                    </a:cubicBezTo>
                    <a:cubicBezTo>
                      <a:pt x="5" y="23"/>
                      <a:pt x="5" y="23"/>
                      <a:pt x="5" y="23"/>
                    </a:cubicBezTo>
                    <a:cubicBezTo>
                      <a:pt x="5" y="38"/>
                      <a:pt x="5" y="38"/>
                      <a:pt x="5" y="38"/>
                    </a:cubicBezTo>
                    <a:cubicBezTo>
                      <a:pt x="11" y="38"/>
                      <a:pt x="11" y="38"/>
                      <a:pt x="11" y="38"/>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Oval 8"/>
              <p:cNvSpPr>
                <a:spLocks noChangeArrowheads="1"/>
              </p:cNvSpPr>
              <p:nvPr/>
            </p:nvSpPr>
            <p:spPr bwMode="auto">
              <a:xfrm>
                <a:off x="1123" y="2439"/>
                <a:ext cx="111" cy="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Freeform 9"/>
              <p:cNvSpPr/>
              <p:nvPr/>
            </p:nvSpPr>
            <p:spPr bwMode="auto">
              <a:xfrm>
                <a:off x="1252" y="2561"/>
                <a:ext cx="19"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Freeform 10"/>
              <p:cNvSpPr/>
              <p:nvPr/>
            </p:nvSpPr>
            <p:spPr bwMode="auto">
              <a:xfrm>
                <a:off x="1050" y="2561"/>
                <a:ext cx="267" cy="430"/>
              </a:xfrm>
              <a:custGeom>
                <a:avLst/>
                <a:gdLst>
                  <a:gd name="T0" fmla="*/ 12 w 29"/>
                  <a:gd name="T1" fmla="*/ 27 h 46"/>
                  <a:gd name="T2" fmla="*/ 12 w 29"/>
                  <a:gd name="T3" fmla="*/ 27 h 46"/>
                  <a:gd name="T4" fmla="*/ 12 w 29"/>
                  <a:gd name="T5" fmla="*/ 27 h 46"/>
                  <a:gd name="T6" fmla="*/ 14 w 29"/>
                  <a:gd name="T7" fmla="*/ 25 h 46"/>
                  <a:gd name="T8" fmla="*/ 16 w 29"/>
                  <a:gd name="T9" fmla="*/ 27 h 46"/>
                  <a:gd name="T10" fmla="*/ 16 w 29"/>
                  <a:gd name="T11" fmla="*/ 27 h 46"/>
                  <a:gd name="T12" fmla="*/ 16 w 29"/>
                  <a:gd name="T13" fmla="*/ 27 h 46"/>
                  <a:gd name="T14" fmla="*/ 16 w 29"/>
                  <a:gd name="T15" fmla="*/ 46 h 46"/>
                  <a:gd name="T16" fmla="*/ 23 w 29"/>
                  <a:gd name="T17" fmla="*/ 46 h 46"/>
                  <a:gd name="T18" fmla="*/ 23 w 29"/>
                  <a:gd name="T19" fmla="*/ 27 h 46"/>
                  <a:gd name="T20" fmla="*/ 23 w 29"/>
                  <a:gd name="T21" fmla="*/ 27 h 46"/>
                  <a:gd name="T22" fmla="*/ 23 w 29"/>
                  <a:gd name="T23" fmla="*/ 27 h 46"/>
                  <a:gd name="T24" fmla="*/ 23 w 29"/>
                  <a:gd name="T25" fmla="*/ 5 h 46"/>
                  <a:gd name="T26" fmla="*/ 23 w 29"/>
                  <a:gd name="T27" fmla="*/ 5 h 46"/>
                  <a:gd name="T28" fmla="*/ 23 w 29"/>
                  <a:gd name="T29" fmla="*/ 22 h 46"/>
                  <a:gd name="T30" fmla="*/ 26 w 29"/>
                  <a:gd name="T31" fmla="*/ 24 h 46"/>
                  <a:gd name="T32" fmla="*/ 29 w 29"/>
                  <a:gd name="T33" fmla="*/ 22 h 46"/>
                  <a:gd name="T34" fmla="*/ 29 w 29"/>
                  <a:gd name="T35" fmla="*/ 4 h 46"/>
                  <a:gd name="T36" fmla="*/ 28 w 29"/>
                  <a:gd name="T37" fmla="*/ 2 h 46"/>
                  <a:gd name="T38" fmla="*/ 25 w 29"/>
                  <a:gd name="T39" fmla="*/ 0 h 46"/>
                  <a:gd name="T40" fmla="*/ 24 w 29"/>
                  <a:gd name="T41" fmla="*/ 0 h 46"/>
                  <a:gd name="T42" fmla="*/ 23 w 29"/>
                  <a:gd name="T43" fmla="*/ 0 h 46"/>
                  <a:gd name="T44" fmla="*/ 22 w 29"/>
                  <a:gd name="T45" fmla="*/ 0 h 46"/>
                  <a:gd name="T46" fmla="*/ 21 w 29"/>
                  <a:gd name="T47" fmla="*/ 0 h 46"/>
                  <a:gd name="T48" fmla="*/ 6 w 29"/>
                  <a:gd name="T49" fmla="*/ 0 h 46"/>
                  <a:gd name="T50" fmla="*/ 6 w 29"/>
                  <a:gd name="T51" fmla="*/ 0 h 46"/>
                  <a:gd name="T52" fmla="*/ 6 w 29"/>
                  <a:gd name="T53" fmla="*/ 0 h 46"/>
                  <a:gd name="T54" fmla="*/ 6 w 29"/>
                  <a:gd name="T55" fmla="*/ 0 h 46"/>
                  <a:gd name="T56" fmla="*/ 3 w 29"/>
                  <a:gd name="T57" fmla="*/ 0 h 46"/>
                  <a:gd name="T58" fmla="*/ 0 w 29"/>
                  <a:gd name="T59" fmla="*/ 4 h 46"/>
                  <a:gd name="T60" fmla="*/ 0 w 29"/>
                  <a:gd name="T61" fmla="*/ 4 h 46"/>
                  <a:gd name="T62" fmla="*/ 0 w 29"/>
                  <a:gd name="T63" fmla="*/ 4 h 46"/>
                  <a:gd name="T64" fmla="*/ 0 w 29"/>
                  <a:gd name="T65" fmla="*/ 22 h 46"/>
                  <a:gd name="T66" fmla="*/ 2 w 29"/>
                  <a:gd name="T67" fmla="*/ 24 h 46"/>
                  <a:gd name="T68" fmla="*/ 5 w 29"/>
                  <a:gd name="T69" fmla="*/ 22 h 46"/>
                  <a:gd name="T70" fmla="*/ 5 w 29"/>
                  <a:gd name="T71" fmla="*/ 5 h 46"/>
                  <a:gd name="T72" fmla="*/ 6 w 29"/>
                  <a:gd name="T73" fmla="*/ 5 h 46"/>
                  <a:gd name="T74" fmla="*/ 6 w 29"/>
                  <a:gd name="T75" fmla="*/ 27 h 46"/>
                  <a:gd name="T76" fmla="*/ 6 w 29"/>
                  <a:gd name="T77" fmla="*/ 27 h 46"/>
                  <a:gd name="T78" fmla="*/ 6 w 29"/>
                  <a:gd name="T79" fmla="*/ 27 h 46"/>
                  <a:gd name="T80" fmla="*/ 6 w 29"/>
                  <a:gd name="T81" fmla="*/ 46 h 46"/>
                  <a:gd name="T82" fmla="*/ 12 w 29"/>
                  <a:gd name="T83" fmla="*/ 46 h 46"/>
                  <a:gd name="T84" fmla="*/ 12 w 29"/>
                  <a:gd name="T85"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46">
                    <a:moveTo>
                      <a:pt x="12" y="27"/>
                    </a:moveTo>
                    <a:cubicBezTo>
                      <a:pt x="12" y="27"/>
                      <a:pt x="12" y="27"/>
                      <a:pt x="12" y="27"/>
                    </a:cubicBezTo>
                    <a:cubicBezTo>
                      <a:pt x="12" y="27"/>
                      <a:pt x="12" y="27"/>
                      <a:pt x="12" y="27"/>
                    </a:cubicBezTo>
                    <a:cubicBezTo>
                      <a:pt x="12" y="26"/>
                      <a:pt x="13" y="25"/>
                      <a:pt x="14" y="25"/>
                    </a:cubicBezTo>
                    <a:cubicBezTo>
                      <a:pt x="15" y="25"/>
                      <a:pt x="16" y="26"/>
                      <a:pt x="16" y="27"/>
                    </a:cubicBezTo>
                    <a:cubicBezTo>
                      <a:pt x="16" y="27"/>
                      <a:pt x="16" y="27"/>
                      <a:pt x="16" y="27"/>
                    </a:cubicBezTo>
                    <a:cubicBezTo>
                      <a:pt x="16" y="27"/>
                      <a:pt x="16" y="27"/>
                      <a:pt x="16" y="27"/>
                    </a:cubicBezTo>
                    <a:cubicBezTo>
                      <a:pt x="16" y="46"/>
                      <a:pt x="16" y="46"/>
                      <a:pt x="16" y="46"/>
                    </a:cubicBezTo>
                    <a:cubicBezTo>
                      <a:pt x="23" y="46"/>
                      <a:pt x="23" y="46"/>
                      <a:pt x="23" y="46"/>
                    </a:cubicBezTo>
                    <a:cubicBezTo>
                      <a:pt x="23" y="27"/>
                      <a:pt x="23" y="27"/>
                      <a:pt x="23" y="27"/>
                    </a:cubicBezTo>
                    <a:cubicBezTo>
                      <a:pt x="23" y="27"/>
                      <a:pt x="23" y="27"/>
                      <a:pt x="23" y="27"/>
                    </a:cubicBezTo>
                    <a:cubicBezTo>
                      <a:pt x="23" y="27"/>
                      <a:pt x="23" y="27"/>
                      <a:pt x="23" y="27"/>
                    </a:cubicBezTo>
                    <a:cubicBezTo>
                      <a:pt x="23" y="5"/>
                      <a:pt x="23" y="5"/>
                      <a:pt x="23" y="5"/>
                    </a:cubicBezTo>
                    <a:cubicBezTo>
                      <a:pt x="23" y="5"/>
                      <a:pt x="23" y="5"/>
                      <a:pt x="23" y="5"/>
                    </a:cubicBezTo>
                    <a:cubicBezTo>
                      <a:pt x="23" y="22"/>
                      <a:pt x="23" y="22"/>
                      <a:pt x="23" y="22"/>
                    </a:cubicBezTo>
                    <a:cubicBezTo>
                      <a:pt x="23" y="23"/>
                      <a:pt x="25" y="24"/>
                      <a:pt x="26" y="24"/>
                    </a:cubicBezTo>
                    <a:cubicBezTo>
                      <a:pt x="28" y="24"/>
                      <a:pt x="29" y="23"/>
                      <a:pt x="29" y="22"/>
                    </a:cubicBezTo>
                    <a:cubicBezTo>
                      <a:pt x="29" y="4"/>
                      <a:pt x="29" y="4"/>
                      <a:pt x="29" y="4"/>
                    </a:cubicBezTo>
                    <a:cubicBezTo>
                      <a:pt x="29" y="3"/>
                      <a:pt x="29" y="2"/>
                      <a:pt x="28" y="2"/>
                    </a:cubicBezTo>
                    <a:cubicBezTo>
                      <a:pt x="28" y="1"/>
                      <a:pt x="26" y="0"/>
                      <a:pt x="25" y="0"/>
                    </a:cubicBezTo>
                    <a:cubicBezTo>
                      <a:pt x="25" y="0"/>
                      <a:pt x="24" y="0"/>
                      <a:pt x="24" y="0"/>
                    </a:cubicBezTo>
                    <a:cubicBezTo>
                      <a:pt x="23" y="0"/>
                      <a:pt x="23" y="0"/>
                      <a:pt x="23" y="0"/>
                    </a:cubicBezTo>
                    <a:cubicBezTo>
                      <a:pt x="22" y="0"/>
                      <a:pt x="22" y="0"/>
                      <a:pt x="22" y="0"/>
                    </a:cubicBezTo>
                    <a:cubicBezTo>
                      <a:pt x="21" y="0"/>
                      <a:pt x="21" y="0"/>
                      <a:pt x="21" y="0"/>
                    </a:cubicBezTo>
                    <a:cubicBezTo>
                      <a:pt x="6" y="0"/>
                      <a:pt x="6" y="0"/>
                      <a:pt x="6" y="0"/>
                    </a:cubicBezTo>
                    <a:cubicBezTo>
                      <a:pt x="6" y="0"/>
                      <a:pt x="6" y="0"/>
                      <a:pt x="6" y="0"/>
                    </a:cubicBezTo>
                    <a:cubicBezTo>
                      <a:pt x="6" y="0"/>
                      <a:pt x="6" y="0"/>
                      <a:pt x="6" y="0"/>
                    </a:cubicBezTo>
                    <a:cubicBezTo>
                      <a:pt x="6" y="0"/>
                      <a:pt x="6" y="0"/>
                      <a:pt x="6" y="0"/>
                    </a:cubicBezTo>
                    <a:cubicBezTo>
                      <a:pt x="5" y="0"/>
                      <a:pt x="4" y="0"/>
                      <a:pt x="3" y="0"/>
                    </a:cubicBezTo>
                    <a:cubicBezTo>
                      <a:pt x="2" y="0"/>
                      <a:pt x="0" y="1"/>
                      <a:pt x="0" y="4"/>
                    </a:cubicBezTo>
                    <a:cubicBezTo>
                      <a:pt x="0" y="4"/>
                      <a:pt x="0" y="4"/>
                      <a:pt x="0" y="4"/>
                    </a:cubicBezTo>
                    <a:cubicBezTo>
                      <a:pt x="0" y="4"/>
                      <a:pt x="0" y="4"/>
                      <a:pt x="0" y="4"/>
                    </a:cubicBezTo>
                    <a:cubicBezTo>
                      <a:pt x="0" y="22"/>
                      <a:pt x="0" y="22"/>
                      <a:pt x="0" y="22"/>
                    </a:cubicBezTo>
                    <a:cubicBezTo>
                      <a:pt x="0" y="23"/>
                      <a:pt x="1" y="24"/>
                      <a:pt x="2" y="24"/>
                    </a:cubicBezTo>
                    <a:cubicBezTo>
                      <a:pt x="4" y="24"/>
                      <a:pt x="5" y="23"/>
                      <a:pt x="5" y="22"/>
                    </a:cubicBezTo>
                    <a:cubicBezTo>
                      <a:pt x="5" y="5"/>
                      <a:pt x="5" y="5"/>
                      <a:pt x="5" y="5"/>
                    </a:cubicBezTo>
                    <a:cubicBezTo>
                      <a:pt x="6" y="5"/>
                      <a:pt x="6" y="5"/>
                      <a:pt x="6" y="5"/>
                    </a:cubicBezTo>
                    <a:cubicBezTo>
                      <a:pt x="6" y="27"/>
                      <a:pt x="6" y="27"/>
                      <a:pt x="6" y="27"/>
                    </a:cubicBezTo>
                    <a:cubicBezTo>
                      <a:pt x="6" y="27"/>
                      <a:pt x="6" y="27"/>
                      <a:pt x="6" y="27"/>
                    </a:cubicBezTo>
                    <a:cubicBezTo>
                      <a:pt x="6" y="27"/>
                      <a:pt x="6" y="27"/>
                      <a:pt x="6" y="27"/>
                    </a:cubicBezTo>
                    <a:cubicBezTo>
                      <a:pt x="6" y="46"/>
                      <a:pt x="6" y="46"/>
                      <a:pt x="6" y="46"/>
                    </a:cubicBezTo>
                    <a:cubicBezTo>
                      <a:pt x="12" y="46"/>
                      <a:pt x="12" y="46"/>
                      <a:pt x="12" y="46"/>
                    </a:cubicBezTo>
                    <a:lnTo>
                      <a:pt x="1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Oval 11"/>
              <p:cNvSpPr>
                <a:spLocks noChangeArrowheads="1"/>
              </p:cNvSpPr>
              <p:nvPr/>
            </p:nvSpPr>
            <p:spPr bwMode="auto">
              <a:xfrm>
                <a:off x="1474" y="2364"/>
                <a:ext cx="120" cy="12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Freeform 12"/>
              <p:cNvSpPr/>
              <p:nvPr/>
            </p:nvSpPr>
            <p:spPr bwMode="auto">
              <a:xfrm>
                <a:off x="1612" y="2495"/>
                <a:ext cx="1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Freeform 13"/>
              <p:cNvSpPr/>
              <p:nvPr/>
            </p:nvSpPr>
            <p:spPr bwMode="auto">
              <a:xfrm>
                <a:off x="1382" y="2495"/>
                <a:ext cx="295" cy="496"/>
              </a:xfrm>
              <a:custGeom>
                <a:avLst/>
                <a:gdLst>
                  <a:gd name="T0" fmla="*/ 14 w 32"/>
                  <a:gd name="T1" fmla="*/ 31 h 53"/>
                  <a:gd name="T2" fmla="*/ 14 w 32"/>
                  <a:gd name="T3" fmla="*/ 31 h 53"/>
                  <a:gd name="T4" fmla="*/ 14 w 32"/>
                  <a:gd name="T5" fmla="*/ 31 h 53"/>
                  <a:gd name="T6" fmla="*/ 16 w 32"/>
                  <a:gd name="T7" fmla="*/ 29 h 53"/>
                  <a:gd name="T8" fmla="*/ 18 w 32"/>
                  <a:gd name="T9" fmla="*/ 31 h 53"/>
                  <a:gd name="T10" fmla="*/ 18 w 32"/>
                  <a:gd name="T11" fmla="*/ 31 h 53"/>
                  <a:gd name="T12" fmla="*/ 18 w 32"/>
                  <a:gd name="T13" fmla="*/ 31 h 53"/>
                  <a:gd name="T14" fmla="*/ 18 w 32"/>
                  <a:gd name="T15" fmla="*/ 53 h 53"/>
                  <a:gd name="T16" fmla="*/ 26 w 32"/>
                  <a:gd name="T17" fmla="*/ 53 h 53"/>
                  <a:gd name="T18" fmla="*/ 26 w 32"/>
                  <a:gd name="T19" fmla="*/ 31 h 53"/>
                  <a:gd name="T20" fmla="*/ 26 w 32"/>
                  <a:gd name="T21" fmla="*/ 31 h 53"/>
                  <a:gd name="T22" fmla="*/ 26 w 32"/>
                  <a:gd name="T23" fmla="*/ 31 h 53"/>
                  <a:gd name="T24" fmla="*/ 26 w 32"/>
                  <a:gd name="T25" fmla="*/ 6 h 53"/>
                  <a:gd name="T26" fmla="*/ 26 w 32"/>
                  <a:gd name="T27" fmla="*/ 6 h 53"/>
                  <a:gd name="T28" fmla="*/ 26 w 32"/>
                  <a:gd name="T29" fmla="*/ 25 h 53"/>
                  <a:gd name="T30" fmla="*/ 29 w 32"/>
                  <a:gd name="T31" fmla="*/ 28 h 53"/>
                  <a:gd name="T32" fmla="*/ 32 w 32"/>
                  <a:gd name="T33" fmla="*/ 25 h 53"/>
                  <a:gd name="T34" fmla="*/ 32 w 32"/>
                  <a:gd name="T35" fmla="*/ 5 h 53"/>
                  <a:gd name="T36" fmla="*/ 32 w 32"/>
                  <a:gd name="T37" fmla="*/ 3 h 53"/>
                  <a:gd name="T38" fmla="*/ 28 w 32"/>
                  <a:gd name="T39" fmla="*/ 0 h 53"/>
                  <a:gd name="T40" fmla="*/ 27 w 32"/>
                  <a:gd name="T41" fmla="*/ 0 h 53"/>
                  <a:gd name="T42" fmla="*/ 26 w 32"/>
                  <a:gd name="T43" fmla="*/ 0 h 53"/>
                  <a:gd name="T44" fmla="*/ 25 w 32"/>
                  <a:gd name="T45" fmla="*/ 0 h 53"/>
                  <a:gd name="T46" fmla="*/ 24 w 32"/>
                  <a:gd name="T47" fmla="*/ 0 h 53"/>
                  <a:gd name="T48" fmla="*/ 7 w 32"/>
                  <a:gd name="T49" fmla="*/ 0 h 53"/>
                  <a:gd name="T50" fmla="*/ 6 w 32"/>
                  <a:gd name="T51" fmla="*/ 0 h 53"/>
                  <a:gd name="T52" fmla="*/ 6 w 32"/>
                  <a:gd name="T53" fmla="*/ 0 h 53"/>
                  <a:gd name="T54" fmla="*/ 6 w 32"/>
                  <a:gd name="T55" fmla="*/ 0 h 53"/>
                  <a:gd name="T56" fmla="*/ 6 w 32"/>
                  <a:gd name="T57" fmla="*/ 0 h 53"/>
                  <a:gd name="T58" fmla="*/ 6 w 32"/>
                  <a:gd name="T59" fmla="*/ 0 h 53"/>
                  <a:gd name="T60" fmla="*/ 4 w 32"/>
                  <a:gd name="T61" fmla="*/ 0 h 53"/>
                  <a:gd name="T62" fmla="*/ 0 w 32"/>
                  <a:gd name="T63" fmla="*/ 5 h 53"/>
                  <a:gd name="T64" fmla="*/ 0 w 32"/>
                  <a:gd name="T65" fmla="*/ 5 h 53"/>
                  <a:gd name="T66" fmla="*/ 0 w 32"/>
                  <a:gd name="T67" fmla="*/ 5 h 53"/>
                  <a:gd name="T68" fmla="*/ 0 w 32"/>
                  <a:gd name="T69" fmla="*/ 25 h 53"/>
                  <a:gd name="T70" fmla="*/ 3 w 32"/>
                  <a:gd name="T71" fmla="*/ 28 h 53"/>
                  <a:gd name="T72" fmla="*/ 6 w 32"/>
                  <a:gd name="T73" fmla="*/ 25 h 53"/>
                  <a:gd name="T74" fmla="*/ 6 w 32"/>
                  <a:gd name="T75" fmla="*/ 6 h 53"/>
                  <a:gd name="T76" fmla="*/ 7 w 32"/>
                  <a:gd name="T77" fmla="*/ 6 h 53"/>
                  <a:gd name="T78" fmla="*/ 7 w 32"/>
                  <a:gd name="T79" fmla="*/ 31 h 53"/>
                  <a:gd name="T80" fmla="*/ 7 w 32"/>
                  <a:gd name="T81" fmla="*/ 31 h 53"/>
                  <a:gd name="T82" fmla="*/ 7 w 32"/>
                  <a:gd name="T83" fmla="*/ 31 h 53"/>
                  <a:gd name="T84" fmla="*/ 7 w 32"/>
                  <a:gd name="T85" fmla="*/ 53 h 53"/>
                  <a:gd name="T86" fmla="*/ 14 w 32"/>
                  <a:gd name="T87" fmla="*/ 53 h 53"/>
                  <a:gd name="T88" fmla="*/ 14 w 32"/>
                  <a:gd name="T89"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53">
                    <a:moveTo>
                      <a:pt x="14" y="31"/>
                    </a:moveTo>
                    <a:cubicBezTo>
                      <a:pt x="14" y="31"/>
                      <a:pt x="14" y="31"/>
                      <a:pt x="14" y="31"/>
                    </a:cubicBezTo>
                    <a:cubicBezTo>
                      <a:pt x="14" y="31"/>
                      <a:pt x="14" y="31"/>
                      <a:pt x="14" y="31"/>
                    </a:cubicBezTo>
                    <a:cubicBezTo>
                      <a:pt x="14" y="29"/>
                      <a:pt x="15" y="29"/>
                      <a:pt x="16" y="29"/>
                    </a:cubicBezTo>
                    <a:cubicBezTo>
                      <a:pt x="17" y="29"/>
                      <a:pt x="18" y="29"/>
                      <a:pt x="18" y="31"/>
                    </a:cubicBezTo>
                    <a:cubicBezTo>
                      <a:pt x="18" y="31"/>
                      <a:pt x="18" y="31"/>
                      <a:pt x="18" y="31"/>
                    </a:cubicBezTo>
                    <a:cubicBezTo>
                      <a:pt x="18" y="31"/>
                      <a:pt x="18" y="31"/>
                      <a:pt x="18" y="31"/>
                    </a:cubicBezTo>
                    <a:cubicBezTo>
                      <a:pt x="18" y="53"/>
                      <a:pt x="18" y="53"/>
                      <a:pt x="18" y="53"/>
                    </a:cubicBezTo>
                    <a:cubicBezTo>
                      <a:pt x="26" y="53"/>
                      <a:pt x="26" y="53"/>
                      <a:pt x="26" y="53"/>
                    </a:cubicBezTo>
                    <a:cubicBezTo>
                      <a:pt x="26" y="31"/>
                      <a:pt x="26" y="31"/>
                      <a:pt x="26" y="31"/>
                    </a:cubicBezTo>
                    <a:cubicBezTo>
                      <a:pt x="26" y="31"/>
                      <a:pt x="26" y="31"/>
                      <a:pt x="26" y="31"/>
                    </a:cubicBezTo>
                    <a:cubicBezTo>
                      <a:pt x="26" y="31"/>
                      <a:pt x="26" y="31"/>
                      <a:pt x="26" y="31"/>
                    </a:cubicBezTo>
                    <a:cubicBezTo>
                      <a:pt x="26" y="6"/>
                      <a:pt x="26" y="6"/>
                      <a:pt x="26" y="6"/>
                    </a:cubicBezTo>
                    <a:cubicBezTo>
                      <a:pt x="26" y="6"/>
                      <a:pt x="26" y="6"/>
                      <a:pt x="26" y="6"/>
                    </a:cubicBezTo>
                    <a:cubicBezTo>
                      <a:pt x="26" y="25"/>
                      <a:pt x="26" y="25"/>
                      <a:pt x="26" y="25"/>
                    </a:cubicBezTo>
                    <a:cubicBezTo>
                      <a:pt x="26" y="27"/>
                      <a:pt x="28" y="28"/>
                      <a:pt x="29" y="28"/>
                    </a:cubicBezTo>
                    <a:cubicBezTo>
                      <a:pt x="31" y="28"/>
                      <a:pt x="32" y="27"/>
                      <a:pt x="32" y="25"/>
                    </a:cubicBezTo>
                    <a:cubicBezTo>
                      <a:pt x="32" y="5"/>
                      <a:pt x="32" y="5"/>
                      <a:pt x="32" y="5"/>
                    </a:cubicBezTo>
                    <a:cubicBezTo>
                      <a:pt x="32" y="4"/>
                      <a:pt x="32" y="3"/>
                      <a:pt x="32" y="3"/>
                    </a:cubicBezTo>
                    <a:cubicBezTo>
                      <a:pt x="31" y="1"/>
                      <a:pt x="30" y="1"/>
                      <a:pt x="28" y="0"/>
                    </a:cubicBezTo>
                    <a:cubicBezTo>
                      <a:pt x="28" y="0"/>
                      <a:pt x="27" y="0"/>
                      <a:pt x="27" y="0"/>
                    </a:cubicBezTo>
                    <a:cubicBezTo>
                      <a:pt x="26" y="0"/>
                      <a:pt x="26" y="0"/>
                      <a:pt x="26" y="0"/>
                    </a:cubicBezTo>
                    <a:cubicBezTo>
                      <a:pt x="25" y="0"/>
                      <a:pt x="25" y="0"/>
                      <a:pt x="25" y="0"/>
                    </a:cubicBezTo>
                    <a:cubicBezTo>
                      <a:pt x="24" y="0"/>
                      <a:pt x="24" y="0"/>
                      <a:pt x="24"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4" y="0"/>
                    </a:cubicBezTo>
                    <a:cubicBezTo>
                      <a:pt x="2" y="1"/>
                      <a:pt x="0" y="2"/>
                      <a:pt x="0" y="5"/>
                    </a:cubicBezTo>
                    <a:cubicBezTo>
                      <a:pt x="0" y="5"/>
                      <a:pt x="0" y="5"/>
                      <a:pt x="0" y="5"/>
                    </a:cubicBezTo>
                    <a:cubicBezTo>
                      <a:pt x="0" y="5"/>
                      <a:pt x="0" y="5"/>
                      <a:pt x="0" y="5"/>
                    </a:cubicBezTo>
                    <a:cubicBezTo>
                      <a:pt x="0" y="25"/>
                      <a:pt x="0" y="25"/>
                      <a:pt x="0" y="25"/>
                    </a:cubicBezTo>
                    <a:cubicBezTo>
                      <a:pt x="0" y="26"/>
                      <a:pt x="1" y="28"/>
                      <a:pt x="3" y="28"/>
                    </a:cubicBezTo>
                    <a:cubicBezTo>
                      <a:pt x="5" y="28"/>
                      <a:pt x="6" y="26"/>
                      <a:pt x="6" y="25"/>
                    </a:cubicBezTo>
                    <a:cubicBezTo>
                      <a:pt x="6" y="6"/>
                      <a:pt x="6" y="6"/>
                      <a:pt x="6" y="6"/>
                    </a:cubicBezTo>
                    <a:cubicBezTo>
                      <a:pt x="7" y="6"/>
                      <a:pt x="7" y="6"/>
                      <a:pt x="7" y="6"/>
                    </a:cubicBezTo>
                    <a:cubicBezTo>
                      <a:pt x="7" y="31"/>
                      <a:pt x="7" y="31"/>
                      <a:pt x="7" y="31"/>
                    </a:cubicBezTo>
                    <a:cubicBezTo>
                      <a:pt x="7" y="31"/>
                      <a:pt x="7" y="31"/>
                      <a:pt x="7" y="31"/>
                    </a:cubicBezTo>
                    <a:cubicBezTo>
                      <a:pt x="7" y="31"/>
                      <a:pt x="7" y="31"/>
                      <a:pt x="7" y="31"/>
                    </a:cubicBezTo>
                    <a:cubicBezTo>
                      <a:pt x="7" y="53"/>
                      <a:pt x="7" y="53"/>
                      <a:pt x="7" y="53"/>
                    </a:cubicBezTo>
                    <a:cubicBezTo>
                      <a:pt x="14" y="53"/>
                      <a:pt x="14" y="53"/>
                      <a:pt x="14" y="53"/>
                    </a:cubicBezTo>
                    <a:lnTo>
                      <a:pt x="1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Freeform 14"/>
              <p:cNvSpPr/>
              <p:nvPr/>
            </p:nvSpPr>
            <p:spPr bwMode="auto">
              <a:xfrm>
                <a:off x="1437" y="24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Oval 15"/>
              <p:cNvSpPr>
                <a:spLocks noChangeArrowheads="1"/>
              </p:cNvSpPr>
              <p:nvPr/>
            </p:nvSpPr>
            <p:spPr bwMode="auto">
              <a:xfrm>
                <a:off x="1852" y="2271"/>
                <a:ext cx="138" cy="1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Freeform 16"/>
              <p:cNvSpPr/>
              <p:nvPr/>
            </p:nvSpPr>
            <p:spPr bwMode="auto">
              <a:xfrm>
                <a:off x="2008" y="2421"/>
                <a:ext cx="19"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Freeform 17"/>
              <p:cNvSpPr/>
              <p:nvPr/>
            </p:nvSpPr>
            <p:spPr bwMode="auto">
              <a:xfrm>
                <a:off x="1750" y="2421"/>
                <a:ext cx="332" cy="570"/>
              </a:xfrm>
              <a:custGeom>
                <a:avLst/>
                <a:gdLst>
                  <a:gd name="T0" fmla="*/ 16 w 36"/>
                  <a:gd name="T1" fmla="*/ 35 h 61"/>
                  <a:gd name="T2" fmla="*/ 16 w 36"/>
                  <a:gd name="T3" fmla="*/ 35 h 61"/>
                  <a:gd name="T4" fmla="*/ 16 w 36"/>
                  <a:gd name="T5" fmla="*/ 35 h 61"/>
                  <a:gd name="T6" fmla="*/ 18 w 36"/>
                  <a:gd name="T7" fmla="*/ 32 h 61"/>
                  <a:gd name="T8" fmla="*/ 20 w 36"/>
                  <a:gd name="T9" fmla="*/ 35 h 61"/>
                  <a:gd name="T10" fmla="*/ 20 w 36"/>
                  <a:gd name="T11" fmla="*/ 35 h 61"/>
                  <a:gd name="T12" fmla="*/ 20 w 36"/>
                  <a:gd name="T13" fmla="*/ 35 h 61"/>
                  <a:gd name="T14" fmla="*/ 20 w 36"/>
                  <a:gd name="T15" fmla="*/ 61 h 61"/>
                  <a:gd name="T16" fmla="*/ 29 w 36"/>
                  <a:gd name="T17" fmla="*/ 61 h 61"/>
                  <a:gd name="T18" fmla="*/ 29 w 36"/>
                  <a:gd name="T19" fmla="*/ 35 h 61"/>
                  <a:gd name="T20" fmla="*/ 29 w 36"/>
                  <a:gd name="T21" fmla="*/ 35 h 61"/>
                  <a:gd name="T22" fmla="*/ 29 w 36"/>
                  <a:gd name="T23" fmla="*/ 35 h 61"/>
                  <a:gd name="T24" fmla="*/ 29 w 36"/>
                  <a:gd name="T25" fmla="*/ 7 h 61"/>
                  <a:gd name="T26" fmla="*/ 30 w 36"/>
                  <a:gd name="T27" fmla="*/ 7 h 61"/>
                  <a:gd name="T28" fmla="*/ 30 w 36"/>
                  <a:gd name="T29" fmla="*/ 28 h 61"/>
                  <a:gd name="T30" fmla="*/ 33 w 36"/>
                  <a:gd name="T31" fmla="*/ 31 h 61"/>
                  <a:gd name="T32" fmla="*/ 36 w 36"/>
                  <a:gd name="T33" fmla="*/ 28 h 61"/>
                  <a:gd name="T34" fmla="*/ 36 w 36"/>
                  <a:gd name="T35" fmla="*/ 5 h 61"/>
                  <a:gd name="T36" fmla="*/ 36 w 36"/>
                  <a:gd name="T37" fmla="*/ 3 h 61"/>
                  <a:gd name="T38" fmla="*/ 32 w 36"/>
                  <a:gd name="T39" fmla="*/ 0 h 61"/>
                  <a:gd name="T40" fmla="*/ 30 w 36"/>
                  <a:gd name="T41" fmla="*/ 0 h 61"/>
                  <a:gd name="T42" fmla="*/ 29 w 36"/>
                  <a:gd name="T43" fmla="*/ 0 h 61"/>
                  <a:gd name="T44" fmla="*/ 28 w 36"/>
                  <a:gd name="T45" fmla="*/ 0 h 61"/>
                  <a:gd name="T46" fmla="*/ 27 w 36"/>
                  <a:gd name="T47" fmla="*/ 0 h 61"/>
                  <a:gd name="T48" fmla="*/ 7 w 36"/>
                  <a:gd name="T49" fmla="*/ 0 h 61"/>
                  <a:gd name="T50" fmla="*/ 7 w 36"/>
                  <a:gd name="T51" fmla="*/ 0 h 61"/>
                  <a:gd name="T52" fmla="*/ 7 w 36"/>
                  <a:gd name="T53" fmla="*/ 0 h 61"/>
                  <a:gd name="T54" fmla="*/ 7 w 36"/>
                  <a:gd name="T55" fmla="*/ 0 h 61"/>
                  <a:gd name="T56" fmla="*/ 7 w 36"/>
                  <a:gd name="T57" fmla="*/ 0 h 61"/>
                  <a:gd name="T58" fmla="*/ 7 w 36"/>
                  <a:gd name="T59" fmla="*/ 0 h 61"/>
                  <a:gd name="T60" fmla="*/ 4 w 36"/>
                  <a:gd name="T61" fmla="*/ 0 h 61"/>
                  <a:gd name="T62" fmla="*/ 0 w 36"/>
                  <a:gd name="T63" fmla="*/ 5 h 61"/>
                  <a:gd name="T64" fmla="*/ 0 w 36"/>
                  <a:gd name="T65" fmla="*/ 5 h 61"/>
                  <a:gd name="T66" fmla="*/ 0 w 36"/>
                  <a:gd name="T67" fmla="*/ 5 h 61"/>
                  <a:gd name="T68" fmla="*/ 0 w 36"/>
                  <a:gd name="T69" fmla="*/ 28 h 61"/>
                  <a:gd name="T70" fmla="*/ 3 w 36"/>
                  <a:gd name="T71" fmla="*/ 31 h 61"/>
                  <a:gd name="T72" fmla="*/ 6 w 36"/>
                  <a:gd name="T73" fmla="*/ 28 h 61"/>
                  <a:gd name="T74" fmla="*/ 6 w 36"/>
                  <a:gd name="T75" fmla="*/ 7 h 61"/>
                  <a:gd name="T76" fmla="*/ 7 w 36"/>
                  <a:gd name="T77" fmla="*/ 7 h 61"/>
                  <a:gd name="T78" fmla="*/ 7 w 36"/>
                  <a:gd name="T79" fmla="*/ 35 h 61"/>
                  <a:gd name="T80" fmla="*/ 7 w 36"/>
                  <a:gd name="T81" fmla="*/ 35 h 61"/>
                  <a:gd name="T82" fmla="*/ 7 w 36"/>
                  <a:gd name="T83" fmla="*/ 35 h 61"/>
                  <a:gd name="T84" fmla="*/ 7 w 36"/>
                  <a:gd name="T85" fmla="*/ 61 h 61"/>
                  <a:gd name="T86" fmla="*/ 16 w 36"/>
                  <a:gd name="T87" fmla="*/ 61 h 61"/>
                  <a:gd name="T88" fmla="*/ 16 w 36"/>
                  <a:gd name="T89"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61">
                    <a:moveTo>
                      <a:pt x="16" y="35"/>
                    </a:moveTo>
                    <a:cubicBezTo>
                      <a:pt x="16" y="35"/>
                      <a:pt x="16" y="35"/>
                      <a:pt x="16" y="35"/>
                    </a:cubicBezTo>
                    <a:cubicBezTo>
                      <a:pt x="16" y="35"/>
                      <a:pt x="16" y="35"/>
                      <a:pt x="16" y="35"/>
                    </a:cubicBezTo>
                    <a:cubicBezTo>
                      <a:pt x="16" y="33"/>
                      <a:pt x="17" y="32"/>
                      <a:pt x="18" y="32"/>
                    </a:cubicBezTo>
                    <a:cubicBezTo>
                      <a:pt x="19" y="32"/>
                      <a:pt x="20" y="33"/>
                      <a:pt x="20" y="35"/>
                    </a:cubicBezTo>
                    <a:cubicBezTo>
                      <a:pt x="20" y="35"/>
                      <a:pt x="20" y="35"/>
                      <a:pt x="20" y="35"/>
                    </a:cubicBezTo>
                    <a:cubicBezTo>
                      <a:pt x="20" y="35"/>
                      <a:pt x="20" y="35"/>
                      <a:pt x="20" y="35"/>
                    </a:cubicBezTo>
                    <a:cubicBezTo>
                      <a:pt x="20" y="61"/>
                      <a:pt x="20" y="61"/>
                      <a:pt x="20" y="61"/>
                    </a:cubicBezTo>
                    <a:cubicBezTo>
                      <a:pt x="29" y="61"/>
                      <a:pt x="29" y="61"/>
                      <a:pt x="29" y="61"/>
                    </a:cubicBezTo>
                    <a:cubicBezTo>
                      <a:pt x="29" y="35"/>
                      <a:pt x="29" y="35"/>
                      <a:pt x="29" y="35"/>
                    </a:cubicBezTo>
                    <a:cubicBezTo>
                      <a:pt x="29" y="35"/>
                      <a:pt x="29" y="35"/>
                      <a:pt x="29" y="35"/>
                    </a:cubicBezTo>
                    <a:cubicBezTo>
                      <a:pt x="29" y="35"/>
                      <a:pt x="29" y="35"/>
                      <a:pt x="29" y="35"/>
                    </a:cubicBezTo>
                    <a:cubicBezTo>
                      <a:pt x="29" y="7"/>
                      <a:pt x="29" y="7"/>
                      <a:pt x="29" y="7"/>
                    </a:cubicBezTo>
                    <a:cubicBezTo>
                      <a:pt x="30" y="7"/>
                      <a:pt x="30" y="7"/>
                      <a:pt x="30" y="7"/>
                    </a:cubicBezTo>
                    <a:cubicBezTo>
                      <a:pt x="30" y="28"/>
                      <a:pt x="30" y="28"/>
                      <a:pt x="30" y="28"/>
                    </a:cubicBezTo>
                    <a:cubicBezTo>
                      <a:pt x="30" y="30"/>
                      <a:pt x="31" y="31"/>
                      <a:pt x="33" y="31"/>
                    </a:cubicBezTo>
                    <a:cubicBezTo>
                      <a:pt x="35" y="31"/>
                      <a:pt x="36" y="30"/>
                      <a:pt x="36" y="28"/>
                    </a:cubicBezTo>
                    <a:cubicBezTo>
                      <a:pt x="36" y="5"/>
                      <a:pt x="36" y="5"/>
                      <a:pt x="36" y="5"/>
                    </a:cubicBezTo>
                    <a:cubicBezTo>
                      <a:pt x="36" y="4"/>
                      <a:pt x="36" y="3"/>
                      <a:pt x="36" y="3"/>
                    </a:cubicBezTo>
                    <a:cubicBezTo>
                      <a:pt x="35" y="1"/>
                      <a:pt x="33" y="1"/>
                      <a:pt x="32" y="0"/>
                    </a:cubicBezTo>
                    <a:cubicBezTo>
                      <a:pt x="31" y="0"/>
                      <a:pt x="31" y="0"/>
                      <a:pt x="30" y="0"/>
                    </a:cubicBezTo>
                    <a:cubicBezTo>
                      <a:pt x="29" y="0"/>
                      <a:pt x="29" y="0"/>
                      <a:pt x="29" y="0"/>
                    </a:cubicBezTo>
                    <a:cubicBezTo>
                      <a:pt x="28" y="0"/>
                      <a:pt x="28" y="0"/>
                      <a:pt x="28" y="0"/>
                    </a:cubicBezTo>
                    <a:cubicBezTo>
                      <a:pt x="27" y="0"/>
                      <a:pt x="27" y="0"/>
                      <a:pt x="2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2" y="1"/>
                      <a:pt x="0" y="2"/>
                      <a:pt x="0" y="5"/>
                    </a:cubicBezTo>
                    <a:cubicBezTo>
                      <a:pt x="0" y="5"/>
                      <a:pt x="0" y="5"/>
                      <a:pt x="0" y="5"/>
                    </a:cubicBezTo>
                    <a:cubicBezTo>
                      <a:pt x="0" y="5"/>
                      <a:pt x="0" y="5"/>
                      <a:pt x="0" y="5"/>
                    </a:cubicBezTo>
                    <a:cubicBezTo>
                      <a:pt x="0" y="28"/>
                      <a:pt x="0" y="28"/>
                      <a:pt x="0" y="28"/>
                    </a:cubicBezTo>
                    <a:cubicBezTo>
                      <a:pt x="0" y="30"/>
                      <a:pt x="1" y="31"/>
                      <a:pt x="3" y="31"/>
                    </a:cubicBezTo>
                    <a:cubicBezTo>
                      <a:pt x="5" y="31"/>
                      <a:pt x="6" y="30"/>
                      <a:pt x="6" y="28"/>
                    </a:cubicBezTo>
                    <a:cubicBezTo>
                      <a:pt x="6" y="7"/>
                      <a:pt x="6" y="7"/>
                      <a:pt x="6" y="7"/>
                    </a:cubicBezTo>
                    <a:cubicBezTo>
                      <a:pt x="7" y="7"/>
                      <a:pt x="7" y="7"/>
                      <a:pt x="7" y="7"/>
                    </a:cubicBezTo>
                    <a:cubicBezTo>
                      <a:pt x="7" y="35"/>
                      <a:pt x="7" y="35"/>
                      <a:pt x="7" y="35"/>
                    </a:cubicBezTo>
                    <a:cubicBezTo>
                      <a:pt x="7" y="35"/>
                      <a:pt x="7" y="35"/>
                      <a:pt x="7" y="35"/>
                    </a:cubicBezTo>
                    <a:cubicBezTo>
                      <a:pt x="7" y="35"/>
                      <a:pt x="7" y="35"/>
                      <a:pt x="7" y="35"/>
                    </a:cubicBezTo>
                    <a:cubicBezTo>
                      <a:pt x="7" y="61"/>
                      <a:pt x="7" y="61"/>
                      <a:pt x="7" y="61"/>
                    </a:cubicBezTo>
                    <a:cubicBezTo>
                      <a:pt x="16" y="61"/>
                      <a:pt x="16" y="61"/>
                      <a:pt x="16" y="61"/>
                    </a:cubicBezTo>
                    <a:lnTo>
                      <a:pt x="16"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Freeform 18"/>
              <p:cNvSpPr/>
              <p:nvPr/>
            </p:nvSpPr>
            <p:spPr bwMode="auto">
              <a:xfrm>
                <a:off x="1815" y="24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Oval 19"/>
              <p:cNvSpPr>
                <a:spLocks noChangeArrowheads="1"/>
              </p:cNvSpPr>
              <p:nvPr/>
            </p:nvSpPr>
            <p:spPr bwMode="auto">
              <a:xfrm>
                <a:off x="2267" y="2177"/>
                <a:ext cx="156" cy="1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Freeform 20"/>
              <p:cNvSpPr/>
              <p:nvPr/>
            </p:nvSpPr>
            <p:spPr bwMode="auto">
              <a:xfrm>
                <a:off x="2451" y="2346"/>
                <a:ext cx="18"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0" y="0"/>
                      <a:pt x="0"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21"/>
              <p:cNvSpPr/>
              <p:nvPr/>
            </p:nvSpPr>
            <p:spPr bwMode="auto">
              <a:xfrm>
                <a:off x="2156" y="2346"/>
                <a:ext cx="378" cy="645"/>
              </a:xfrm>
              <a:custGeom>
                <a:avLst/>
                <a:gdLst>
                  <a:gd name="T0" fmla="*/ 18 w 41"/>
                  <a:gd name="T1" fmla="*/ 39 h 69"/>
                  <a:gd name="T2" fmla="*/ 18 w 41"/>
                  <a:gd name="T3" fmla="*/ 39 h 69"/>
                  <a:gd name="T4" fmla="*/ 18 w 41"/>
                  <a:gd name="T5" fmla="*/ 39 h 69"/>
                  <a:gd name="T6" fmla="*/ 20 w 41"/>
                  <a:gd name="T7" fmla="*/ 36 h 69"/>
                  <a:gd name="T8" fmla="*/ 23 w 41"/>
                  <a:gd name="T9" fmla="*/ 39 h 69"/>
                  <a:gd name="T10" fmla="*/ 23 w 41"/>
                  <a:gd name="T11" fmla="*/ 39 h 69"/>
                  <a:gd name="T12" fmla="*/ 23 w 41"/>
                  <a:gd name="T13" fmla="*/ 39 h 69"/>
                  <a:gd name="T14" fmla="*/ 23 w 41"/>
                  <a:gd name="T15" fmla="*/ 69 h 69"/>
                  <a:gd name="T16" fmla="*/ 32 w 41"/>
                  <a:gd name="T17" fmla="*/ 69 h 69"/>
                  <a:gd name="T18" fmla="*/ 32 w 41"/>
                  <a:gd name="T19" fmla="*/ 39 h 69"/>
                  <a:gd name="T20" fmla="*/ 32 w 41"/>
                  <a:gd name="T21" fmla="*/ 39 h 69"/>
                  <a:gd name="T22" fmla="*/ 32 w 41"/>
                  <a:gd name="T23" fmla="*/ 39 h 69"/>
                  <a:gd name="T24" fmla="*/ 32 w 41"/>
                  <a:gd name="T25" fmla="*/ 8 h 69"/>
                  <a:gd name="T26" fmla="*/ 33 w 41"/>
                  <a:gd name="T27" fmla="*/ 8 h 69"/>
                  <a:gd name="T28" fmla="*/ 33 w 41"/>
                  <a:gd name="T29" fmla="*/ 31 h 69"/>
                  <a:gd name="T30" fmla="*/ 37 w 41"/>
                  <a:gd name="T31" fmla="*/ 35 h 69"/>
                  <a:gd name="T32" fmla="*/ 41 w 41"/>
                  <a:gd name="T33" fmla="*/ 31 h 69"/>
                  <a:gd name="T34" fmla="*/ 41 w 41"/>
                  <a:gd name="T35" fmla="*/ 6 h 69"/>
                  <a:gd name="T36" fmla="*/ 40 w 41"/>
                  <a:gd name="T37" fmla="*/ 3 h 69"/>
                  <a:gd name="T38" fmla="*/ 36 w 41"/>
                  <a:gd name="T39" fmla="*/ 0 h 69"/>
                  <a:gd name="T40" fmla="*/ 34 w 41"/>
                  <a:gd name="T41" fmla="*/ 0 h 69"/>
                  <a:gd name="T42" fmla="*/ 32 w 41"/>
                  <a:gd name="T43" fmla="*/ 0 h 69"/>
                  <a:gd name="T44" fmla="*/ 32 w 41"/>
                  <a:gd name="T45" fmla="*/ 0 h 69"/>
                  <a:gd name="T46" fmla="*/ 30 w 41"/>
                  <a:gd name="T47" fmla="*/ 0 h 69"/>
                  <a:gd name="T48" fmla="*/ 8 w 41"/>
                  <a:gd name="T49" fmla="*/ 0 h 69"/>
                  <a:gd name="T50" fmla="*/ 8 w 41"/>
                  <a:gd name="T51" fmla="*/ 0 h 69"/>
                  <a:gd name="T52" fmla="*/ 8 w 41"/>
                  <a:gd name="T53" fmla="*/ 0 h 69"/>
                  <a:gd name="T54" fmla="*/ 8 w 41"/>
                  <a:gd name="T55" fmla="*/ 0 h 69"/>
                  <a:gd name="T56" fmla="*/ 8 w 41"/>
                  <a:gd name="T57" fmla="*/ 0 h 69"/>
                  <a:gd name="T58" fmla="*/ 8 w 41"/>
                  <a:gd name="T59" fmla="*/ 0 h 69"/>
                  <a:gd name="T60" fmla="*/ 5 w 41"/>
                  <a:gd name="T61" fmla="*/ 0 h 69"/>
                  <a:gd name="T62" fmla="*/ 0 w 41"/>
                  <a:gd name="T63" fmla="*/ 6 h 69"/>
                  <a:gd name="T64" fmla="*/ 0 w 41"/>
                  <a:gd name="T65" fmla="*/ 6 h 69"/>
                  <a:gd name="T66" fmla="*/ 0 w 41"/>
                  <a:gd name="T67" fmla="*/ 6 h 69"/>
                  <a:gd name="T68" fmla="*/ 0 w 41"/>
                  <a:gd name="T69" fmla="*/ 31 h 69"/>
                  <a:gd name="T70" fmla="*/ 3 w 41"/>
                  <a:gd name="T71" fmla="*/ 35 h 69"/>
                  <a:gd name="T72" fmla="*/ 7 w 41"/>
                  <a:gd name="T73" fmla="*/ 31 h 69"/>
                  <a:gd name="T74" fmla="*/ 7 w 41"/>
                  <a:gd name="T75" fmla="*/ 8 h 69"/>
                  <a:gd name="T76" fmla="*/ 8 w 41"/>
                  <a:gd name="T77" fmla="*/ 8 h 69"/>
                  <a:gd name="T78" fmla="*/ 8 w 41"/>
                  <a:gd name="T79" fmla="*/ 39 h 69"/>
                  <a:gd name="T80" fmla="*/ 8 w 41"/>
                  <a:gd name="T81" fmla="*/ 39 h 69"/>
                  <a:gd name="T82" fmla="*/ 8 w 41"/>
                  <a:gd name="T83" fmla="*/ 39 h 69"/>
                  <a:gd name="T84" fmla="*/ 8 w 41"/>
                  <a:gd name="T85" fmla="*/ 69 h 69"/>
                  <a:gd name="T86" fmla="*/ 18 w 41"/>
                  <a:gd name="T87" fmla="*/ 69 h 69"/>
                  <a:gd name="T88" fmla="*/ 18 w 41"/>
                  <a:gd name="T89"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 h="69">
                    <a:moveTo>
                      <a:pt x="18" y="39"/>
                    </a:moveTo>
                    <a:cubicBezTo>
                      <a:pt x="18" y="39"/>
                      <a:pt x="18" y="39"/>
                      <a:pt x="18" y="39"/>
                    </a:cubicBezTo>
                    <a:cubicBezTo>
                      <a:pt x="18" y="39"/>
                      <a:pt x="18" y="39"/>
                      <a:pt x="18" y="39"/>
                    </a:cubicBezTo>
                    <a:cubicBezTo>
                      <a:pt x="18" y="37"/>
                      <a:pt x="19" y="36"/>
                      <a:pt x="20" y="36"/>
                    </a:cubicBezTo>
                    <a:cubicBezTo>
                      <a:pt x="22" y="36"/>
                      <a:pt x="23" y="37"/>
                      <a:pt x="23" y="39"/>
                    </a:cubicBezTo>
                    <a:cubicBezTo>
                      <a:pt x="23" y="39"/>
                      <a:pt x="23" y="39"/>
                      <a:pt x="23" y="39"/>
                    </a:cubicBezTo>
                    <a:cubicBezTo>
                      <a:pt x="23" y="39"/>
                      <a:pt x="23" y="39"/>
                      <a:pt x="23" y="39"/>
                    </a:cubicBezTo>
                    <a:cubicBezTo>
                      <a:pt x="23" y="69"/>
                      <a:pt x="23" y="69"/>
                      <a:pt x="23" y="69"/>
                    </a:cubicBezTo>
                    <a:cubicBezTo>
                      <a:pt x="32" y="69"/>
                      <a:pt x="32" y="69"/>
                      <a:pt x="32" y="69"/>
                    </a:cubicBezTo>
                    <a:cubicBezTo>
                      <a:pt x="32" y="39"/>
                      <a:pt x="32" y="39"/>
                      <a:pt x="32" y="39"/>
                    </a:cubicBezTo>
                    <a:cubicBezTo>
                      <a:pt x="32" y="39"/>
                      <a:pt x="32" y="39"/>
                      <a:pt x="32" y="39"/>
                    </a:cubicBezTo>
                    <a:cubicBezTo>
                      <a:pt x="32" y="39"/>
                      <a:pt x="32" y="39"/>
                      <a:pt x="32" y="39"/>
                    </a:cubicBezTo>
                    <a:cubicBezTo>
                      <a:pt x="32" y="8"/>
                      <a:pt x="32" y="8"/>
                      <a:pt x="32" y="8"/>
                    </a:cubicBezTo>
                    <a:cubicBezTo>
                      <a:pt x="33" y="8"/>
                      <a:pt x="33" y="8"/>
                      <a:pt x="33" y="8"/>
                    </a:cubicBezTo>
                    <a:cubicBezTo>
                      <a:pt x="33" y="31"/>
                      <a:pt x="33" y="31"/>
                      <a:pt x="33" y="31"/>
                    </a:cubicBezTo>
                    <a:cubicBezTo>
                      <a:pt x="33" y="33"/>
                      <a:pt x="35" y="35"/>
                      <a:pt x="37" y="35"/>
                    </a:cubicBezTo>
                    <a:cubicBezTo>
                      <a:pt x="39" y="35"/>
                      <a:pt x="41" y="33"/>
                      <a:pt x="41" y="31"/>
                    </a:cubicBezTo>
                    <a:cubicBezTo>
                      <a:pt x="41" y="6"/>
                      <a:pt x="41" y="6"/>
                      <a:pt x="41" y="6"/>
                    </a:cubicBezTo>
                    <a:cubicBezTo>
                      <a:pt x="41" y="5"/>
                      <a:pt x="40" y="4"/>
                      <a:pt x="40" y="3"/>
                    </a:cubicBezTo>
                    <a:cubicBezTo>
                      <a:pt x="39" y="2"/>
                      <a:pt x="37" y="1"/>
                      <a:pt x="36" y="0"/>
                    </a:cubicBezTo>
                    <a:cubicBezTo>
                      <a:pt x="35" y="0"/>
                      <a:pt x="34" y="0"/>
                      <a:pt x="34" y="0"/>
                    </a:cubicBezTo>
                    <a:cubicBezTo>
                      <a:pt x="32" y="0"/>
                      <a:pt x="32" y="0"/>
                      <a:pt x="32" y="0"/>
                    </a:cubicBezTo>
                    <a:cubicBezTo>
                      <a:pt x="32" y="0"/>
                      <a:pt x="32" y="0"/>
                      <a:pt x="32" y="0"/>
                    </a:cubicBezTo>
                    <a:cubicBezTo>
                      <a:pt x="30" y="0"/>
                      <a:pt x="30" y="0"/>
                      <a:pt x="30"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7" y="0"/>
                      <a:pt x="6" y="0"/>
                      <a:pt x="5" y="0"/>
                    </a:cubicBezTo>
                    <a:cubicBezTo>
                      <a:pt x="2" y="1"/>
                      <a:pt x="0" y="2"/>
                      <a:pt x="0" y="6"/>
                    </a:cubicBezTo>
                    <a:cubicBezTo>
                      <a:pt x="0" y="6"/>
                      <a:pt x="0" y="6"/>
                      <a:pt x="0" y="6"/>
                    </a:cubicBezTo>
                    <a:cubicBezTo>
                      <a:pt x="0" y="6"/>
                      <a:pt x="0" y="6"/>
                      <a:pt x="0" y="6"/>
                    </a:cubicBezTo>
                    <a:cubicBezTo>
                      <a:pt x="0" y="31"/>
                      <a:pt x="0" y="31"/>
                      <a:pt x="0" y="31"/>
                    </a:cubicBezTo>
                    <a:cubicBezTo>
                      <a:pt x="0" y="33"/>
                      <a:pt x="1" y="35"/>
                      <a:pt x="3" y="35"/>
                    </a:cubicBezTo>
                    <a:cubicBezTo>
                      <a:pt x="5" y="35"/>
                      <a:pt x="7" y="33"/>
                      <a:pt x="7" y="31"/>
                    </a:cubicBezTo>
                    <a:cubicBezTo>
                      <a:pt x="7" y="8"/>
                      <a:pt x="7" y="8"/>
                      <a:pt x="7" y="8"/>
                    </a:cubicBezTo>
                    <a:cubicBezTo>
                      <a:pt x="8" y="8"/>
                      <a:pt x="8" y="8"/>
                      <a:pt x="8" y="8"/>
                    </a:cubicBezTo>
                    <a:cubicBezTo>
                      <a:pt x="8" y="39"/>
                      <a:pt x="8" y="39"/>
                      <a:pt x="8" y="39"/>
                    </a:cubicBezTo>
                    <a:cubicBezTo>
                      <a:pt x="8" y="39"/>
                      <a:pt x="8" y="39"/>
                      <a:pt x="8" y="39"/>
                    </a:cubicBezTo>
                    <a:cubicBezTo>
                      <a:pt x="8" y="39"/>
                      <a:pt x="8" y="39"/>
                      <a:pt x="8" y="39"/>
                    </a:cubicBezTo>
                    <a:cubicBezTo>
                      <a:pt x="8" y="69"/>
                      <a:pt x="8" y="69"/>
                      <a:pt x="8" y="69"/>
                    </a:cubicBezTo>
                    <a:cubicBezTo>
                      <a:pt x="18" y="69"/>
                      <a:pt x="18" y="69"/>
                      <a:pt x="18" y="69"/>
                    </a:cubicBezTo>
                    <a:lnTo>
                      <a:pt x="18"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Freeform 22"/>
              <p:cNvSpPr/>
              <p:nvPr/>
            </p:nvSpPr>
            <p:spPr bwMode="auto">
              <a:xfrm>
                <a:off x="2230" y="234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Oval 23"/>
              <p:cNvSpPr>
                <a:spLocks noChangeArrowheads="1"/>
              </p:cNvSpPr>
              <p:nvPr/>
            </p:nvSpPr>
            <p:spPr bwMode="auto">
              <a:xfrm>
                <a:off x="2718" y="2112"/>
                <a:ext cx="166" cy="16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Freeform 24"/>
              <p:cNvSpPr/>
              <p:nvPr/>
            </p:nvSpPr>
            <p:spPr bwMode="auto">
              <a:xfrm>
                <a:off x="2912" y="2290"/>
                <a:ext cx="1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Freeform 25"/>
              <p:cNvSpPr/>
              <p:nvPr/>
            </p:nvSpPr>
            <p:spPr bwMode="auto">
              <a:xfrm>
                <a:off x="2681" y="22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Freeform 26"/>
              <p:cNvSpPr/>
              <p:nvPr/>
            </p:nvSpPr>
            <p:spPr bwMode="auto">
              <a:xfrm>
                <a:off x="2598" y="2290"/>
                <a:ext cx="406" cy="701"/>
              </a:xfrm>
              <a:custGeom>
                <a:avLst/>
                <a:gdLst>
                  <a:gd name="T0" fmla="*/ 19 w 44"/>
                  <a:gd name="T1" fmla="*/ 42 h 75"/>
                  <a:gd name="T2" fmla="*/ 19 w 44"/>
                  <a:gd name="T3" fmla="*/ 42 h 75"/>
                  <a:gd name="T4" fmla="*/ 19 w 44"/>
                  <a:gd name="T5" fmla="*/ 42 h 75"/>
                  <a:gd name="T6" fmla="*/ 22 w 44"/>
                  <a:gd name="T7" fmla="*/ 39 h 75"/>
                  <a:gd name="T8" fmla="*/ 25 w 44"/>
                  <a:gd name="T9" fmla="*/ 42 h 75"/>
                  <a:gd name="T10" fmla="*/ 25 w 44"/>
                  <a:gd name="T11" fmla="*/ 42 h 75"/>
                  <a:gd name="T12" fmla="*/ 25 w 44"/>
                  <a:gd name="T13" fmla="*/ 42 h 75"/>
                  <a:gd name="T14" fmla="*/ 25 w 44"/>
                  <a:gd name="T15" fmla="*/ 75 h 75"/>
                  <a:gd name="T16" fmla="*/ 35 w 44"/>
                  <a:gd name="T17" fmla="*/ 75 h 75"/>
                  <a:gd name="T18" fmla="*/ 35 w 44"/>
                  <a:gd name="T19" fmla="*/ 42 h 75"/>
                  <a:gd name="T20" fmla="*/ 35 w 44"/>
                  <a:gd name="T21" fmla="*/ 42 h 75"/>
                  <a:gd name="T22" fmla="*/ 35 w 44"/>
                  <a:gd name="T23" fmla="*/ 42 h 75"/>
                  <a:gd name="T24" fmla="*/ 35 w 44"/>
                  <a:gd name="T25" fmla="*/ 8 h 75"/>
                  <a:gd name="T26" fmla="*/ 36 w 44"/>
                  <a:gd name="T27" fmla="*/ 8 h 75"/>
                  <a:gd name="T28" fmla="*/ 36 w 44"/>
                  <a:gd name="T29" fmla="*/ 34 h 75"/>
                  <a:gd name="T30" fmla="*/ 40 w 44"/>
                  <a:gd name="T31" fmla="*/ 38 h 75"/>
                  <a:gd name="T32" fmla="*/ 44 w 44"/>
                  <a:gd name="T33" fmla="*/ 34 h 75"/>
                  <a:gd name="T34" fmla="*/ 44 w 44"/>
                  <a:gd name="T35" fmla="*/ 7 h 75"/>
                  <a:gd name="T36" fmla="*/ 43 w 44"/>
                  <a:gd name="T37" fmla="*/ 4 h 75"/>
                  <a:gd name="T38" fmla="*/ 39 w 44"/>
                  <a:gd name="T39" fmla="*/ 1 h 75"/>
                  <a:gd name="T40" fmla="*/ 36 w 44"/>
                  <a:gd name="T41" fmla="*/ 0 h 75"/>
                  <a:gd name="T42" fmla="*/ 35 w 44"/>
                  <a:gd name="T43" fmla="*/ 0 h 75"/>
                  <a:gd name="T44" fmla="*/ 34 w 44"/>
                  <a:gd name="T45" fmla="*/ 0 h 75"/>
                  <a:gd name="T46" fmla="*/ 33 w 44"/>
                  <a:gd name="T47" fmla="*/ 0 h 75"/>
                  <a:gd name="T48" fmla="*/ 9 w 44"/>
                  <a:gd name="T49" fmla="*/ 0 h 75"/>
                  <a:gd name="T50" fmla="*/ 9 w 44"/>
                  <a:gd name="T51" fmla="*/ 0 h 75"/>
                  <a:gd name="T52" fmla="*/ 9 w 44"/>
                  <a:gd name="T53" fmla="*/ 0 h 75"/>
                  <a:gd name="T54" fmla="*/ 9 w 44"/>
                  <a:gd name="T55" fmla="*/ 0 h 75"/>
                  <a:gd name="T56" fmla="*/ 9 w 44"/>
                  <a:gd name="T57" fmla="*/ 0 h 75"/>
                  <a:gd name="T58" fmla="*/ 9 w 44"/>
                  <a:gd name="T59" fmla="*/ 0 h 75"/>
                  <a:gd name="T60" fmla="*/ 5 w 44"/>
                  <a:gd name="T61" fmla="*/ 1 h 75"/>
                  <a:gd name="T62" fmla="*/ 0 w 44"/>
                  <a:gd name="T63" fmla="*/ 7 h 75"/>
                  <a:gd name="T64" fmla="*/ 0 w 44"/>
                  <a:gd name="T65" fmla="*/ 7 h 75"/>
                  <a:gd name="T66" fmla="*/ 0 w 44"/>
                  <a:gd name="T67" fmla="*/ 7 h 75"/>
                  <a:gd name="T68" fmla="*/ 0 w 44"/>
                  <a:gd name="T69" fmla="*/ 34 h 75"/>
                  <a:gd name="T70" fmla="*/ 4 w 44"/>
                  <a:gd name="T71" fmla="*/ 38 h 75"/>
                  <a:gd name="T72" fmla="*/ 8 w 44"/>
                  <a:gd name="T73" fmla="*/ 34 h 75"/>
                  <a:gd name="T74" fmla="*/ 8 w 44"/>
                  <a:gd name="T75" fmla="*/ 8 h 75"/>
                  <a:gd name="T76" fmla="*/ 9 w 44"/>
                  <a:gd name="T77" fmla="*/ 8 h 75"/>
                  <a:gd name="T78" fmla="*/ 9 w 44"/>
                  <a:gd name="T79" fmla="*/ 42 h 75"/>
                  <a:gd name="T80" fmla="*/ 9 w 44"/>
                  <a:gd name="T81" fmla="*/ 42 h 75"/>
                  <a:gd name="T82" fmla="*/ 9 w 44"/>
                  <a:gd name="T83" fmla="*/ 42 h 75"/>
                  <a:gd name="T84" fmla="*/ 9 w 44"/>
                  <a:gd name="T85" fmla="*/ 75 h 75"/>
                  <a:gd name="T86" fmla="*/ 19 w 44"/>
                  <a:gd name="T87" fmla="*/ 75 h 75"/>
                  <a:gd name="T88" fmla="*/ 19 w 44"/>
                  <a:gd name="T89"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75">
                    <a:moveTo>
                      <a:pt x="19" y="42"/>
                    </a:moveTo>
                    <a:cubicBezTo>
                      <a:pt x="19" y="42"/>
                      <a:pt x="19" y="42"/>
                      <a:pt x="19" y="42"/>
                    </a:cubicBezTo>
                    <a:cubicBezTo>
                      <a:pt x="19" y="42"/>
                      <a:pt x="19" y="42"/>
                      <a:pt x="19" y="42"/>
                    </a:cubicBezTo>
                    <a:cubicBezTo>
                      <a:pt x="19" y="40"/>
                      <a:pt x="20" y="39"/>
                      <a:pt x="22" y="39"/>
                    </a:cubicBezTo>
                    <a:cubicBezTo>
                      <a:pt x="24" y="39"/>
                      <a:pt x="25" y="40"/>
                      <a:pt x="25" y="42"/>
                    </a:cubicBezTo>
                    <a:cubicBezTo>
                      <a:pt x="25" y="42"/>
                      <a:pt x="25" y="42"/>
                      <a:pt x="25" y="42"/>
                    </a:cubicBezTo>
                    <a:cubicBezTo>
                      <a:pt x="25" y="42"/>
                      <a:pt x="25" y="42"/>
                      <a:pt x="25" y="42"/>
                    </a:cubicBezTo>
                    <a:cubicBezTo>
                      <a:pt x="25" y="75"/>
                      <a:pt x="25" y="75"/>
                      <a:pt x="25" y="75"/>
                    </a:cubicBezTo>
                    <a:cubicBezTo>
                      <a:pt x="35" y="75"/>
                      <a:pt x="35" y="75"/>
                      <a:pt x="35" y="75"/>
                    </a:cubicBezTo>
                    <a:cubicBezTo>
                      <a:pt x="35" y="42"/>
                      <a:pt x="35" y="42"/>
                      <a:pt x="35" y="42"/>
                    </a:cubicBezTo>
                    <a:cubicBezTo>
                      <a:pt x="35" y="42"/>
                      <a:pt x="35" y="42"/>
                      <a:pt x="35" y="42"/>
                    </a:cubicBezTo>
                    <a:cubicBezTo>
                      <a:pt x="35" y="42"/>
                      <a:pt x="35" y="42"/>
                      <a:pt x="35" y="42"/>
                    </a:cubicBezTo>
                    <a:cubicBezTo>
                      <a:pt x="35" y="8"/>
                      <a:pt x="35" y="8"/>
                      <a:pt x="35" y="8"/>
                    </a:cubicBezTo>
                    <a:cubicBezTo>
                      <a:pt x="36" y="8"/>
                      <a:pt x="36" y="8"/>
                      <a:pt x="36" y="8"/>
                    </a:cubicBezTo>
                    <a:cubicBezTo>
                      <a:pt x="36" y="34"/>
                      <a:pt x="36" y="34"/>
                      <a:pt x="36" y="34"/>
                    </a:cubicBezTo>
                    <a:cubicBezTo>
                      <a:pt x="36" y="36"/>
                      <a:pt x="38" y="38"/>
                      <a:pt x="40" y="38"/>
                    </a:cubicBezTo>
                    <a:cubicBezTo>
                      <a:pt x="42" y="38"/>
                      <a:pt x="44" y="36"/>
                      <a:pt x="44" y="34"/>
                    </a:cubicBezTo>
                    <a:cubicBezTo>
                      <a:pt x="44" y="7"/>
                      <a:pt x="44" y="7"/>
                      <a:pt x="44" y="7"/>
                    </a:cubicBezTo>
                    <a:cubicBezTo>
                      <a:pt x="44" y="6"/>
                      <a:pt x="44" y="4"/>
                      <a:pt x="43" y="4"/>
                    </a:cubicBezTo>
                    <a:cubicBezTo>
                      <a:pt x="42" y="2"/>
                      <a:pt x="40" y="1"/>
                      <a:pt x="39" y="1"/>
                    </a:cubicBezTo>
                    <a:cubicBezTo>
                      <a:pt x="38" y="0"/>
                      <a:pt x="37" y="0"/>
                      <a:pt x="36" y="0"/>
                    </a:cubicBezTo>
                    <a:cubicBezTo>
                      <a:pt x="35" y="0"/>
                      <a:pt x="35" y="0"/>
                      <a:pt x="35" y="0"/>
                    </a:cubicBezTo>
                    <a:cubicBezTo>
                      <a:pt x="34" y="0"/>
                      <a:pt x="34" y="0"/>
                      <a:pt x="34" y="0"/>
                    </a:cubicBezTo>
                    <a:cubicBezTo>
                      <a:pt x="33" y="0"/>
                      <a:pt x="33" y="0"/>
                      <a:pt x="33" y="0"/>
                    </a:cubicBezTo>
                    <a:cubicBezTo>
                      <a:pt x="9" y="0"/>
                      <a:pt x="9" y="0"/>
                      <a:pt x="9" y="0"/>
                    </a:cubicBezTo>
                    <a:cubicBezTo>
                      <a:pt x="9" y="0"/>
                      <a:pt x="9" y="0"/>
                      <a:pt x="9" y="0"/>
                    </a:cubicBezTo>
                    <a:cubicBezTo>
                      <a:pt x="9" y="0"/>
                      <a:pt x="9" y="0"/>
                      <a:pt x="9" y="0"/>
                    </a:cubicBezTo>
                    <a:cubicBezTo>
                      <a:pt x="9" y="0"/>
                      <a:pt x="9" y="0"/>
                      <a:pt x="9" y="0"/>
                    </a:cubicBezTo>
                    <a:cubicBezTo>
                      <a:pt x="9" y="0"/>
                      <a:pt x="9" y="0"/>
                      <a:pt x="9" y="0"/>
                    </a:cubicBezTo>
                    <a:cubicBezTo>
                      <a:pt x="9" y="0"/>
                      <a:pt x="9" y="0"/>
                      <a:pt x="9" y="0"/>
                    </a:cubicBezTo>
                    <a:cubicBezTo>
                      <a:pt x="8" y="0"/>
                      <a:pt x="7" y="0"/>
                      <a:pt x="5" y="1"/>
                    </a:cubicBezTo>
                    <a:cubicBezTo>
                      <a:pt x="3" y="1"/>
                      <a:pt x="0" y="3"/>
                      <a:pt x="0" y="7"/>
                    </a:cubicBezTo>
                    <a:cubicBezTo>
                      <a:pt x="0" y="7"/>
                      <a:pt x="0" y="7"/>
                      <a:pt x="0" y="7"/>
                    </a:cubicBezTo>
                    <a:cubicBezTo>
                      <a:pt x="0" y="7"/>
                      <a:pt x="0" y="7"/>
                      <a:pt x="0" y="7"/>
                    </a:cubicBezTo>
                    <a:cubicBezTo>
                      <a:pt x="0" y="34"/>
                      <a:pt x="0" y="34"/>
                      <a:pt x="0" y="34"/>
                    </a:cubicBezTo>
                    <a:cubicBezTo>
                      <a:pt x="0" y="36"/>
                      <a:pt x="2" y="38"/>
                      <a:pt x="4" y="38"/>
                    </a:cubicBezTo>
                    <a:cubicBezTo>
                      <a:pt x="6" y="38"/>
                      <a:pt x="8" y="36"/>
                      <a:pt x="8" y="34"/>
                    </a:cubicBezTo>
                    <a:cubicBezTo>
                      <a:pt x="8" y="8"/>
                      <a:pt x="8" y="8"/>
                      <a:pt x="8" y="8"/>
                    </a:cubicBezTo>
                    <a:cubicBezTo>
                      <a:pt x="9" y="8"/>
                      <a:pt x="9" y="8"/>
                      <a:pt x="9" y="8"/>
                    </a:cubicBezTo>
                    <a:cubicBezTo>
                      <a:pt x="9" y="42"/>
                      <a:pt x="9" y="42"/>
                      <a:pt x="9" y="42"/>
                    </a:cubicBezTo>
                    <a:cubicBezTo>
                      <a:pt x="9" y="42"/>
                      <a:pt x="9" y="42"/>
                      <a:pt x="9" y="42"/>
                    </a:cubicBezTo>
                    <a:cubicBezTo>
                      <a:pt x="9" y="42"/>
                      <a:pt x="9" y="42"/>
                      <a:pt x="9" y="42"/>
                    </a:cubicBezTo>
                    <a:cubicBezTo>
                      <a:pt x="9" y="75"/>
                      <a:pt x="9" y="75"/>
                      <a:pt x="9" y="75"/>
                    </a:cubicBezTo>
                    <a:cubicBezTo>
                      <a:pt x="19" y="75"/>
                      <a:pt x="19" y="75"/>
                      <a:pt x="19" y="75"/>
                    </a:cubicBezTo>
                    <a:lnTo>
                      <a:pt x="1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Oval 27"/>
              <p:cNvSpPr>
                <a:spLocks noChangeArrowheads="1"/>
              </p:cNvSpPr>
              <p:nvPr/>
            </p:nvSpPr>
            <p:spPr bwMode="auto">
              <a:xfrm>
                <a:off x="3207" y="2009"/>
                <a:ext cx="184" cy="1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Freeform 28"/>
              <p:cNvSpPr/>
              <p:nvPr/>
            </p:nvSpPr>
            <p:spPr bwMode="auto">
              <a:xfrm>
                <a:off x="3428" y="2205"/>
                <a:ext cx="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0" y="0"/>
                      <a:pt x="0"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Freeform 29"/>
              <p:cNvSpPr/>
              <p:nvPr/>
            </p:nvSpPr>
            <p:spPr bwMode="auto">
              <a:xfrm>
                <a:off x="3161" y="22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Freeform 30"/>
              <p:cNvSpPr/>
              <p:nvPr/>
            </p:nvSpPr>
            <p:spPr bwMode="auto">
              <a:xfrm>
                <a:off x="3069" y="2205"/>
                <a:ext cx="451" cy="786"/>
              </a:xfrm>
              <a:custGeom>
                <a:avLst/>
                <a:gdLst>
                  <a:gd name="T0" fmla="*/ 22 w 49"/>
                  <a:gd name="T1" fmla="*/ 47 h 84"/>
                  <a:gd name="T2" fmla="*/ 21 w 49"/>
                  <a:gd name="T3" fmla="*/ 46 h 84"/>
                  <a:gd name="T4" fmla="*/ 22 w 49"/>
                  <a:gd name="T5" fmla="*/ 46 h 84"/>
                  <a:gd name="T6" fmla="*/ 25 w 49"/>
                  <a:gd name="T7" fmla="*/ 43 h 84"/>
                  <a:gd name="T8" fmla="*/ 28 w 49"/>
                  <a:gd name="T9" fmla="*/ 46 h 84"/>
                  <a:gd name="T10" fmla="*/ 28 w 49"/>
                  <a:gd name="T11" fmla="*/ 46 h 84"/>
                  <a:gd name="T12" fmla="*/ 28 w 49"/>
                  <a:gd name="T13" fmla="*/ 47 h 84"/>
                  <a:gd name="T14" fmla="*/ 28 w 49"/>
                  <a:gd name="T15" fmla="*/ 84 h 84"/>
                  <a:gd name="T16" fmla="*/ 39 w 49"/>
                  <a:gd name="T17" fmla="*/ 84 h 84"/>
                  <a:gd name="T18" fmla="*/ 39 w 49"/>
                  <a:gd name="T19" fmla="*/ 47 h 84"/>
                  <a:gd name="T20" fmla="*/ 39 w 49"/>
                  <a:gd name="T21" fmla="*/ 46 h 84"/>
                  <a:gd name="T22" fmla="*/ 39 w 49"/>
                  <a:gd name="T23" fmla="*/ 46 h 84"/>
                  <a:gd name="T24" fmla="*/ 39 w 49"/>
                  <a:gd name="T25" fmla="*/ 9 h 84"/>
                  <a:gd name="T26" fmla="*/ 40 w 49"/>
                  <a:gd name="T27" fmla="*/ 9 h 84"/>
                  <a:gd name="T28" fmla="*/ 40 w 49"/>
                  <a:gd name="T29" fmla="*/ 38 h 84"/>
                  <a:gd name="T30" fmla="*/ 45 w 49"/>
                  <a:gd name="T31" fmla="*/ 42 h 84"/>
                  <a:gd name="T32" fmla="*/ 49 w 49"/>
                  <a:gd name="T33" fmla="*/ 38 h 84"/>
                  <a:gd name="T34" fmla="*/ 49 w 49"/>
                  <a:gd name="T35" fmla="*/ 8 h 84"/>
                  <a:gd name="T36" fmla="*/ 48 w 49"/>
                  <a:gd name="T37" fmla="*/ 4 h 84"/>
                  <a:gd name="T38" fmla="*/ 43 w 49"/>
                  <a:gd name="T39" fmla="*/ 1 h 84"/>
                  <a:gd name="T40" fmla="*/ 41 w 49"/>
                  <a:gd name="T41" fmla="*/ 0 h 84"/>
                  <a:gd name="T42" fmla="*/ 39 w 49"/>
                  <a:gd name="T43" fmla="*/ 0 h 84"/>
                  <a:gd name="T44" fmla="*/ 39 w 49"/>
                  <a:gd name="T45" fmla="*/ 0 h 84"/>
                  <a:gd name="T46" fmla="*/ 36 w 49"/>
                  <a:gd name="T47" fmla="*/ 0 h 84"/>
                  <a:gd name="T48" fmla="*/ 10 w 49"/>
                  <a:gd name="T49" fmla="*/ 0 h 84"/>
                  <a:gd name="T50" fmla="*/ 10 w 49"/>
                  <a:gd name="T51" fmla="*/ 0 h 84"/>
                  <a:gd name="T52" fmla="*/ 10 w 49"/>
                  <a:gd name="T53" fmla="*/ 1 h 84"/>
                  <a:gd name="T54" fmla="*/ 10 w 49"/>
                  <a:gd name="T55" fmla="*/ 1 h 84"/>
                  <a:gd name="T56" fmla="*/ 10 w 49"/>
                  <a:gd name="T57" fmla="*/ 1 h 84"/>
                  <a:gd name="T58" fmla="*/ 10 w 49"/>
                  <a:gd name="T59" fmla="*/ 1 h 84"/>
                  <a:gd name="T60" fmla="*/ 6 w 49"/>
                  <a:gd name="T61" fmla="*/ 1 h 84"/>
                  <a:gd name="T62" fmla="*/ 0 w 49"/>
                  <a:gd name="T63" fmla="*/ 8 h 84"/>
                  <a:gd name="T64" fmla="*/ 0 w 49"/>
                  <a:gd name="T65" fmla="*/ 8 h 84"/>
                  <a:gd name="T66" fmla="*/ 0 w 49"/>
                  <a:gd name="T67" fmla="*/ 8 h 84"/>
                  <a:gd name="T68" fmla="*/ 0 w 49"/>
                  <a:gd name="T69" fmla="*/ 38 h 84"/>
                  <a:gd name="T70" fmla="*/ 5 w 49"/>
                  <a:gd name="T71" fmla="*/ 42 h 84"/>
                  <a:gd name="T72" fmla="*/ 9 w 49"/>
                  <a:gd name="T73" fmla="*/ 38 h 84"/>
                  <a:gd name="T74" fmla="*/ 9 w 49"/>
                  <a:gd name="T75" fmla="*/ 9 h 84"/>
                  <a:gd name="T76" fmla="*/ 10 w 49"/>
                  <a:gd name="T77" fmla="*/ 9 h 84"/>
                  <a:gd name="T78" fmla="*/ 10 w 49"/>
                  <a:gd name="T79" fmla="*/ 46 h 84"/>
                  <a:gd name="T80" fmla="*/ 10 w 49"/>
                  <a:gd name="T81" fmla="*/ 46 h 84"/>
                  <a:gd name="T82" fmla="*/ 10 w 49"/>
                  <a:gd name="T83" fmla="*/ 47 h 84"/>
                  <a:gd name="T84" fmla="*/ 10 w 49"/>
                  <a:gd name="T85" fmla="*/ 84 h 84"/>
                  <a:gd name="T86" fmla="*/ 22 w 49"/>
                  <a:gd name="T87" fmla="*/ 84 h 84"/>
                  <a:gd name="T88" fmla="*/ 22 w 49"/>
                  <a:gd name="T89" fmla="*/ 4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84">
                    <a:moveTo>
                      <a:pt x="22" y="47"/>
                    </a:moveTo>
                    <a:cubicBezTo>
                      <a:pt x="22" y="47"/>
                      <a:pt x="22" y="47"/>
                      <a:pt x="21" y="46"/>
                    </a:cubicBezTo>
                    <a:cubicBezTo>
                      <a:pt x="22" y="46"/>
                      <a:pt x="22" y="46"/>
                      <a:pt x="22" y="46"/>
                    </a:cubicBezTo>
                    <a:cubicBezTo>
                      <a:pt x="22" y="45"/>
                      <a:pt x="23" y="43"/>
                      <a:pt x="25" y="43"/>
                    </a:cubicBezTo>
                    <a:cubicBezTo>
                      <a:pt x="26" y="43"/>
                      <a:pt x="28" y="45"/>
                      <a:pt x="28" y="46"/>
                    </a:cubicBezTo>
                    <a:cubicBezTo>
                      <a:pt x="28" y="46"/>
                      <a:pt x="28" y="46"/>
                      <a:pt x="28" y="46"/>
                    </a:cubicBezTo>
                    <a:cubicBezTo>
                      <a:pt x="28" y="47"/>
                      <a:pt x="28" y="47"/>
                      <a:pt x="28" y="47"/>
                    </a:cubicBezTo>
                    <a:cubicBezTo>
                      <a:pt x="28" y="84"/>
                      <a:pt x="28" y="84"/>
                      <a:pt x="28" y="84"/>
                    </a:cubicBezTo>
                    <a:cubicBezTo>
                      <a:pt x="39" y="84"/>
                      <a:pt x="39" y="84"/>
                      <a:pt x="39" y="84"/>
                    </a:cubicBezTo>
                    <a:cubicBezTo>
                      <a:pt x="39" y="47"/>
                      <a:pt x="39" y="47"/>
                      <a:pt x="39" y="47"/>
                    </a:cubicBezTo>
                    <a:cubicBezTo>
                      <a:pt x="39" y="47"/>
                      <a:pt x="39" y="47"/>
                      <a:pt x="39" y="46"/>
                    </a:cubicBezTo>
                    <a:cubicBezTo>
                      <a:pt x="39" y="46"/>
                      <a:pt x="39" y="46"/>
                      <a:pt x="39" y="46"/>
                    </a:cubicBezTo>
                    <a:cubicBezTo>
                      <a:pt x="39" y="9"/>
                      <a:pt x="39" y="9"/>
                      <a:pt x="39" y="9"/>
                    </a:cubicBezTo>
                    <a:cubicBezTo>
                      <a:pt x="40" y="9"/>
                      <a:pt x="40" y="9"/>
                      <a:pt x="40" y="9"/>
                    </a:cubicBezTo>
                    <a:cubicBezTo>
                      <a:pt x="40" y="38"/>
                      <a:pt x="40" y="38"/>
                      <a:pt x="40" y="38"/>
                    </a:cubicBezTo>
                    <a:cubicBezTo>
                      <a:pt x="40" y="40"/>
                      <a:pt x="42" y="42"/>
                      <a:pt x="45" y="42"/>
                    </a:cubicBezTo>
                    <a:cubicBezTo>
                      <a:pt x="47" y="42"/>
                      <a:pt x="49" y="40"/>
                      <a:pt x="49" y="38"/>
                    </a:cubicBezTo>
                    <a:cubicBezTo>
                      <a:pt x="49" y="8"/>
                      <a:pt x="49" y="8"/>
                      <a:pt x="49" y="8"/>
                    </a:cubicBezTo>
                    <a:cubicBezTo>
                      <a:pt x="49" y="6"/>
                      <a:pt x="49" y="5"/>
                      <a:pt x="48" y="4"/>
                    </a:cubicBezTo>
                    <a:cubicBezTo>
                      <a:pt x="47" y="2"/>
                      <a:pt x="45" y="1"/>
                      <a:pt x="43" y="1"/>
                    </a:cubicBezTo>
                    <a:cubicBezTo>
                      <a:pt x="42" y="1"/>
                      <a:pt x="41" y="1"/>
                      <a:pt x="41" y="0"/>
                    </a:cubicBezTo>
                    <a:cubicBezTo>
                      <a:pt x="39" y="0"/>
                      <a:pt x="39" y="0"/>
                      <a:pt x="39" y="0"/>
                    </a:cubicBezTo>
                    <a:cubicBezTo>
                      <a:pt x="39" y="0"/>
                      <a:pt x="39" y="0"/>
                      <a:pt x="39" y="0"/>
                    </a:cubicBezTo>
                    <a:cubicBezTo>
                      <a:pt x="36" y="0"/>
                      <a:pt x="36" y="0"/>
                      <a:pt x="36" y="0"/>
                    </a:cubicBezTo>
                    <a:cubicBezTo>
                      <a:pt x="10" y="0"/>
                      <a:pt x="10" y="0"/>
                      <a:pt x="10" y="0"/>
                    </a:cubicBezTo>
                    <a:cubicBezTo>
                      <a:pt x="10" y="0"/>
                      <a:pt x="10" y="0"/>
                      <a:pt x="10" y="0"/>
                    </a:cubicBezTo>
                    <a:cubicBezTo>
                      <a:pt x="10" y="1"/>
                      <a:pt x="10" y="1"/>
                      <a:pt x="10" y="1"/>
                    </a:cubicBezTo>
                    <a:cubicBezTo>
                      <a:pt x="10" y="1"/>
                      <a:pt x="10" y="1"/>
                      <a:pt x="10" y="1"/>
                    </a:cubicBezTo>
                    <a:cubicBezTo>
                      <a:pt x="10" y="1"/>
                      <a:pt x="10" y="1"/>
                      <a:pt x="10" y="1"/>
                    </a:cubicBezTo>
                    <a:cubicBezTo>
                      <a:pt x="10" y="1"/>
                      <a:pt x="10" y="1"/>
                      <a:pt x="10" y="1"/>
                    </a:cubicBezTo>
                    <a:cubicBezTo>
                      <a:pt x="9" y="0"/>
                      <a:pt x="8" y="1"/>
                      <a:pt x="6" y="1"/>
                    </a:cubicBezTo>
                    <a:cubicBezTo>
                      <a:pt x="3" y="1"/>
                      <a:pt x="0" y="3"/>
                      <a:pt x="0" y="8"/>
                    </a:cubicBezTo>
                    <a:cubicBezTo>
                      <a:pt x="0" y="8"/>
                      <a:pt x="0" y="8"/>
                      <a:pt x="0" y="8"/>
                    </a:cubicBezTo>
                    <a:cubicBezTo>
                      <a:pt x="0" y="8"/>
                      <a:pt x="0" y="8"/>
                      <a:pt x="0" y="8"/>
                    </a:cubicBezTo>
                    <a:cubicBezTo>
                      <a:pt x="0" y="38"/>
                      <a:pt x="0" y="38"/>
                      <a:pt x="0" y="38"/>
                    </a:cubicBezTo>
                    <a:cubicBezTo>
                      <a:pt x="0" y="40"/>
                      <a:pt x="2" y="42"/>
                      <a:pt x="5" y="42"/>
                    </a:cubicBezTo>
                    <a:cubicBezTo>
                      <a:pt x="7" y="42"/>
                      <a:pt x="9" y="40"/>
                      <a:pt x="9" y="38"/>
                    </a:cubicBezTo>
                    <a:cubicBezTo>
                      <a:pt x="9" y="9"/>
                      <a:pt x="9" y="9"/>
                      <a:pt x="9" y="9"/>
                    </a:cubicBezTo>
                    <a:cubicBezTo>
                      <a:pt x="10" y="9"/>
                      <a:pt x="10" y="9"/>
                      <a:pt x="10" y="9"/>
                    </a:cubicBezTo>
                    <a:cubicBezTo>
                      <a:pt x="10" y="46"/>
                      <a:pt x="10" y="46"/>
                      <a:pt x="10" y="46"/>
                    </a:cubicBezTo>
                    <a:cubicBezTo>
                      <a:pt x="10" y="46"/>
                      <a:pt x="10" y="46"/>
                      <a:pt x="10" y="46"/>
                    </a:cubicBezTo>
                    <a:cubicBezTo>
                      <a:pt x="10" y="47"/>
                      <a:pt x="10" y="47"/>
                      <a:pt x="10" y="47"/>
                    </a:cubicBezTo>
                    <a:cubicBezTo>
                      <a:pt x="10" y="84"/>
                      <a:pt x="10" y="84"/>
                      <a:pt x="10" y="84"/>
                    </a:cubicBezTo>
                    <a:cubicBezTo>
                      <a:pt x="22" y="84"/>
                      <a:pt x="22" y="84"/>
                      <a:pt x="22" y="84"/>
                    </a:cubicBezTo>
                    <a:lnTo>
                      <a:pt x="22"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Oval 31"/>
              <p:cNvSpPr>
                <a:spLocks noChangeArrowheads="1"/>
              </p:cNvSpPr>
              <p:nvPr/>
            </p:nvSpPr>
            <p:spPr bwMode="auto">
              <a:xfrm>
                <a:off x="3732" y="1906"/>
                <a:ext cx="203" cy="20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Freeform 32"/>
              <p:cNvSpPr/>
              <p:nvPr/>
            </p:nvSpPr>
            <p:spPr bwMode="auto">
              <a:xfrm>
                <a:off x="3972" y="2130"/>
                <a:ext cx="28" cy="0"/>
              </a:xfrm>
              <a:custGeom>
                <a:avLst/>
                <a:gdLst>
                  <a:gd name="T0" fmla="*/ 3 w 3"/>
                  <a:gd name="T1" fmla="*/ 0 w 3"/>
                  <a:gd name="T2" fmla="*/ 1 w 3"/>
                  <a:gd name="T3" fmla="*/ 3 w 3"/>
                </a:gdLst>
                <a:ahLst/>
                <a:cxnLst>
                  <a:cxn ang="0">
                    <a:pos x="T0" y="0"/>
                  </a:cxn>
                  <a:cxn ang="0">
                    <a:pos x="T1" y="0"/>
                  </a:cxn>
                  <a:cxn ang="0">
                    <a:pos x="T2" y="0"/>
                  </a:cxn>
                  <a:cxn ang="0">
                    <a:pos x="T3" y="0"/>
                  </a:cxn>
                </a:cxnLst>
                <a:rect l="0" t="0" r="r" b="b"/>
                <a:pathLst>
                  <a:path w="3">
                    <a:moveTo>
                      <a:pt x="3" y="0"/>
                    </a:moveTo>
                    <a:cubicBezTo>
                      <a:pt x="1" y="0"/>
                      <a:pt x="0" y="0"/>
                      <a:pt x="0" y="0"/>
                    </a:cubicBezTo>
                    <a:cubicBezTo>
                      <a:pt x="1" y="0"/>
                      <a:pt x="1" y="0"/>
                      <a:pt x="1"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Freeform 33"/>
              <p:cNvSpPr/>
              <p:nvPr/>
            </p:nvSpPr>
            <p:spPr bwMode="auto">
              <a:xfrm>
                <a:off x="3585" y="2130"/>
                <a:ext cx="498" cy="861"/>
              </a:xfrm>
              <a:custGeom>
                <a:avLst/>
                <a:gdLst>
                  <a:gd name="T0" fmla="*/ 24 w 54"/>
                  <a:gd name="T1" fmla="*/ 51 h 92"/>
                  <a:gd name="T2" fmla="*/ 24 w 54"/>
                  <a:gd name="T3" fmla="*/ 50 h 92"/>
                  <a:gd name="T4" fmla="*/ 24 w 54"/>
                  <a:gd name="T5" fmla="*/ 50 h 92"/>
                  <a:gd name="T6" fmla="*/ 27 w 54"/>
                  <a:gd name="T7" fmla="*/ 47 h 92"/>
                  <a:gd name="T8" fmla="*/ 31 w 54"/>
                  <a:gd name="T9" fmla="*/ 50 h 92"/>
                  <a:gd name="T10" fmla="*/ 31 w 54"/>
                  <a:gd name="T11" fmla="*/ 50 h 92"/>
                  <a:gd name="T12" fmla="*/ 31 w 54"/>
                  <a:gd name="T13" fmla="*/ 51 h 92"/>
                  <a:gd name="T14" fmla="*/ 31 w 54"/>
                  <a:gd name="T15" fmla="*/ 92 h 92"/>
                  <a:gd name="T16" fmla="*/ 43 w 54"/>
                  <a:gd name="T17" fmla="*/ 92 h 92"/>
                  <a:gd name="T18" fmla="*/ 43 w 54"/>
                  <a:gd name="T19" fmla="*/ 51 h 92"/>
                  <a:gd name="T20" fmla="*/ 43 w 54"/>
                  <a:gd name="T21" fmla="*/ 50 h 92"/>
                  <a:gd name="T22" fmla="*/ 43 w 54"/>
                  <a:gd name="T23" fmla="*/ 50 h 92"/>
                  <a:gd name="T24" fmla="*/ 43 w 54"/>
                  <a:gd name="T25" fmla="*/ 10 h 92"/>
                  <a:gd name="T26" fmla="*/ 44 w 54"/>
                  <a:gd name="T27" fmla="*/ 10 h 92"/>
                  <a:gd name="T28" fmla="*/ 44 w 54"/>
                  <a:gd name="T29" fmla="*/ 40 h 92"/>
                  <a:gd name="T30" fmla="*/ 49 w 54"/>
                  <a:gd name="T31" fmla="*/ 45 h 92"/>
                  <a:gd name="T32" fmla="*/ 54 w 54"/>
                  <a:gd name="T33" fmla="*/ 40 h 92"/>
                  <a:gd name="T34" fmla="*/ 54 w 54"/>
                  <a:gd name="T35" fmla="*/ 8 h 92"/>
                  <a:gd name="T36" fmla="*/ 53 w 54"/>
                  <a:gd name="T37" fmla="*/ 4 h 92"/>
                  <a:gd name="T38" fmla="*/ 47 w 54"/>
                  <a:gd name="T39" fmla="*/ 0 h 92"/>
                  <a:gd name="T40" fmla="*/ 45 w 54"/>
                  <a:gd name="T41" fmla="*/ 0 h 92"/>
                  <a:gd name="T42" fmla="*/ 43 w 54"/>
                  <a:gd name="T43" fmla="*/ 0 h 92"/>
                  <a:gd name="T44" fmla="*/ 42 w 54"/>
                  <a:gd name="T45" fmla="*/ 0 h 92"/>
                  <a:gd name="T46" fmla="*/ 40 w 54"/>
                  <a:gd name="T47" fmla="*/ 0 h 92"/>
                  <a:gd name="T48" fmla="*/ 11 w 54"/>
                  <a:gd name="T49" fmla="*/ 0 h 92"/>
                  <a:gd name="T50" fmla="*/ 11 w 54"/>
                  <a:gd name="T51" fmla="*/ 0 h 92"/>
                  <a:gd name="T52" fmla="*/ 11 w 54"/>
                  <a:gd name="T53" fmla="*/ 0 h 92"/>
                  <a:gd name="T54" fmla="*/ 11 w 54"/>
                  <a:gd name="T55" fmla="*/ 0 h 92"/>
                  <a:gd name="T56" fmla="*/ 11 w 54"/>
                  <a:gd name="T57" fmla="*/ 0 h 92"/>
                  <a:gd name="T58" fmla="*/ 11 w 54"/>
                  <a:gd name="T59" fmla="*/ 0 h 92"/>
                  <a:gd name="T60" fmla="*/ 7 w 54"/>
                  <a:gd name="T61" fmla="*/ 0 h 92"/>
                  <a:gd name="T62" fmla="*/ 0 w 54"/>
                  <a:gd name="T63" fmla="*/ 8 h 92"/>
                  <a:gd name="T64" fmla="*/ 0 w 54"/>
                  <a:gd name="T65" fmla="*/ 8 h 92"/>
                  <a:gd name="T66" fmla="*/ 0 w 54"/>
                  <a:gd name="T67" fmla="*/ 8 h 92"/>
                  <a:gd name="T68" fmla="*/ 0 w 54"/>
                  <a:gd name="T69" fmla="*/ 40 h 92"/>
                  <a:gd name="T70" fmla="*/ 5 w 54"/>
                  <a:gd name="T71" fmla="*/ 45 h 92"/>
                  <a:gd name="T72" fmla="*/ 10 w 54"/>
                  <a:gd name="T73" fmla="*/ 40 h 92"/>
                  <a:gd name="T74" fmla="*/ 10 w 54"/>
                  <a:gd name="T75" fmla="*/ 10 h 92"/>
                  <a:gd name="T76" fmla="*/ 11 w 54"/>
                  <a:gd name="T77" fmla="*/ 10 h 92"/>
                  <a:gd name="T78" fmla="*/ 11 w 54"/>
                  <a:gd name="T79" fmla="*/ 50 h 92"/>
                  <a:gd name="T80" fmla="*/ 11 w 54"/>
                  <a:gd name="T81" fmla="*/ 50 h 92"/>
                  <a:gd name="T82" fmla="*/ 11 w 54"/>
                  <a:gd name="T83" fmla="*/ 51 h 92"/>
                  <a:gd name="T84" fmla="*/ 11 w 54"/>
                  <a:gd name="T85" fmla="*/ 92 h 92"/>
                  <a:gd name="T86" fmla="*/ 24 w 54"/>
                  <a:gd name="T87" fmla="*/ 92 h 92"/>
                  <a:gd name="T88" fmla="*/ 24 w 54"/>
                  <a:gd name="T89" fmla="*/ 5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92">
                    <a:moveTo>
                      <a:pt x="24" y="51"/>
                    </a:moveTo>
                    <a:cubicBezTo>
                      <a:pt x="24" y="50"/>
                      <a:pt x="24" y="50"/>
                      <a:pt x="24" y="50"/>
                    </a:cubicBezTo>
                    <a:cubicBezTo>
                      <a:pt x="24" y="50"/>
                      <a:pt x="24" y="50"/>
                      <a:pt x="24" y="50"/>
                    </a:cubicBezTo>
                    <a:cubicBezTo>
                      <a:pt x="24" y="48"/>
                      <a:pt x="25" y="47"/>
                      <a:pt x="27" y="47"/>
                    </a:cubicBezTo>
                    <a:cubicBezTo>
                      <a:pt x="29" y="47"/>
                      <a:pt x="31" y="48"/>
                      <a:pt x="31" y="50"/>
                    </a:cubicBezTo>
                    <a:cubicBezTo>
                      <a:pt x="31" y="50"/>
                      <a:pt x="31" y="50"/>
                      <a:pt x="31" y="50"/>
                    </a:cubicBezTo>
                    <a:cubicBezTo>
                      <a:pt x="31" y="50"/>
                      <a:pt x="31" y="50"/>
                      <a:pt x="31" y="51"/>
                    </a:cubicBezTo>
                    <a:cubicBezTo>
                      <a:pt x="31" y="92"/>
                      <a:pt x="31" y="92"/>
                      <a:pt x="31" y="92"/>
                    </a:cubicBezTo>
                    <a:cubicBezTo>
                      <a:pt x="43" y="92"/>
                      <a:pt x="43" y="92"/>
                      <a:pt x="43" y="92"/>
                    </a:cubicBezTo>
                    <a:cubicBezTo>
                      <a:pt x="43" y="51"/>
                      <a:pt x="43" y="51"/>
                      <a:pt x="43" y="51"/>
                    </a:cubicBezTo>
                    <a:cubicBezTo>
                      <a:pt x="43" y="50"/>
                      <a:pt x="43" y="50"/>
                      <a:pt x="43" y="50"/>
                    </a:cubicBezTo>
                    <a:cubicBezTo>
                      <a:pt x="43" y="50"/>
                      <a:pt x="43" y="50"/>
                      <a:pt x="43" y="50"/>
                    </a:cubicBezTo>
                    <a:cubicBezTo>
                      <a:pt x="43" y="10"/>
                      <a:pt x="43" y="10"/>
                      <a:pt x="43" y="10"/>
                    </a:cubicBezTo>
                    <a:cubicBezTo>
                      <a:pt x="44" y="10"/>
                      <a:pt x="44" y="10"/>
                      <a:pt x="44" y="10"/>
                    </a:cubicBezTo>
                    <a:cubicBezTo>
                      <a:pt x="44" y="40"/>
                      <a:pt x="44" y="40"/>
                      <a:pt x="44" y="40"/>
                    </a:cubicBezTo>
                    <a:cubicBezTo>
                      <a:pt x="44" y="43"/>
                      <a:pt x="46" y="45"/>
                      <a:pt x="49" y="45"/>
                    </a:cubicBezTo>
                    <a:cubicBezTo>
                      <a:pt x="52" y="45"/>
                      <a:pt x="54" y="43"/>
                      <a:pt x="54" y="40"/>
                    </a:cubicBezTo>
                    <a:cubicBezTo>
                      <a:pt x="54" y="8"/>
                      <a:pt x="54" y="8"/>
                      <a:pt x="54" y="8"/>
                    </a:cubicBezTo>
                    <a:cubicBezTo>
                      <a:pt x="54" y="6"/>
                      <a:pt x="53" y="5"/>
                      <a:pt x="53" y="4"/>
                    </a:cubicBezTo>
                    <a:cubicBezTo>
                      <a:pt x="52" y="2"/>
                      <a:pt x="49" y="1"/>
                      <a:pt x="47" y="0"/>
                    </a:cubicBezTo>
                    <a:cubicBezTo>
                      <a:pt x="46" y="0"/>
                      <a:pt x="45" y="0"/>
                      <a:pt x="45" y="0"/>
                    </a:cubicBezTo>
                    <a:cubicBezTo>
                      <a:pt x="43" y="0"/>
                      <a:pt x="43" y="0"/>
                      <a:pt x="43" y="0"/>
                    </a:cubicBezTo>
                    <a:cubicBezTo>
                      <a:pt x="42" y="0"/>
                      <a:pt x="42" y="0"/>
                      <a:pt x="42" y="0"/>
                    </a:cubicBezTo>
                    <a:cubicBezTo>
                      <a:pt x="40" y="0"/>
                      <a:pt x="40" y="0"/>
                      <a:pt x="40"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9" y="0"/>
                      <a:pt x="7" y="0"/>
                    </a:cubicBezTo>
                    <a:cubicBezTo>
                      <a:pt x="4" y="1"/>
                      <a:pt x="0" y="3"/>
                      <a:pt x="0" y="8"/>
                    </a:cubicBezTo>
                    <a:cubicBezTo>
                      <a:pt x="0" y="8"/>
                      <a:pt x="0" y="8"/>
                      <a:pt x="0" y="8"/>
                    </a:cubicBezTo>
                    <a:cubicBezTo>
                      <a:pt x="0" y="8"/>
                      <a:pt x="0" y="8"/>
                      <a:pt x="0" y="8"/>
                    </a:cubicBezTo>
                    <a:cubicBezTo>
                      <a:pt x="0" y="40"/>
                      <a:pt x="0" y="40"/>
                      <a:pt x="0" y="40"/>
                    </a:cubicBezTo>
                    <a:cubicBezTo>
                      <a:pt x="0" y="43"/>
                      <a:pt x="2" y="45"/>
                      <a:pt x="5" y="45"/>
                    </a:cubicBezTo>
                    <a:cubicBezTo>
                      <a:pt x="8" y="45"/>
                      <a:pt x="10" y="43"/>
                      <a:pt x="10" y="40"/>
                    </a:cubicBezTo>
                    <a:cubicBezTo>
                      <a:pt x="10" y="10"/>
                      <a:pt x="10" y="10"/>
                      <a:pt x="10" y="10"/>
                    </a:cubicBezTo>
                    <a:cubicBezTo>
                      <a:pt x="11" y="10"/>
                      <a:pt x="11" y="10"/>
                      <a:pt x="11" y="10"/>
                    </a:cubicBezTo>
                    <a:cubicBezTo>
                      <a:pt x="11" y="50"/>
                      <a:pt x="11" y="50"/>
                      <a:pt x="11" y="50"/>
                    </a:cubicBezTo>
                    <a:cubicBezTo>
                      <a:pt x="11" y="50"/>
                      <a:pt x="11" y="50"/>
                      <a:pt x="11" y="50"/>
                    </a:cubicBezTo>
                    <a:cubicBezTo>
                      <a:pt x="11" y="50"/>
                      <a:pt x="11" y="50"/>
                      <a:pt x="11" y="51"/>
                    </a:cubicBezTo>
                    <a:cubicBezTo>
                      <a:pt x="11" y="92"/>
                      <a:pt x="11" y="92"/>
                      <a:pt x="11" y="92"/>
                    </a:cubicBezTo>
                    <a:cubicBezTo>
                      <a:pt x="24" y="92"/>
                      <a:pt x="24" y="92"/>
                      <a:pt x="24" y="92"/>
                    </a:cubicBezTo>
                    <a:lnTo>
                      <a:pt x="24"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Freeform 34"/>
              <p:cNvSpPr/>
              <p:nvPr/>
            </p:nvSpPr>
            <p:spPr bwMode="auto">
              <a:xfrm>
                <a:off x="3686" y="213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Oval 35"/>
              <p:cNvSpPr>
                <a:spLocks noChangeArrowheads="1"/>
              </p:cNvSpPr>
              <p:nvPr/>
            </p:nvSpPr>
            <p:spPr bwMode="auto">
              <a:xfrm>
                <a:off x="4304" y="1831"/>
                <a:ext cx="212" cy="2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Freeform 36"/>
              <p:cNvSpPr/>
              <p:nvPr/>
            </p:nvSpPr>
            <p:spPr bwMode="auto">
              <a:xfrm>
                <a:off x="4562" y="2065"/>
                <a:ext cx="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0" y="0"/>
                      <a:pt x="0"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Freeform 37"/>
              <p:cNvSpPr/>
              <p:nvPr/>
            </p:nvSpPr>
            <p:spPr bwMode="auto">
              <a:xfrm>
                <a:off x="4249" y="2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7" name="Freeform 38"/>
              <p:cNvSpPr/>
              <p:nvPr/>
            </p:nvSpPr>
            <p:spPr bwMode="auto">
              <a:xfrm>
                <a:off x="4147" y="2065"/>
                <a:ext cx="526" cy="926"/>
              </a:xfrm>
              <a:custGeom>
                <a:avLst/>
                <a:gdLst>
                  <a:gd name="T0" fmla="*/ 25 w 57"/>
                  <a:gd name="T1" fmla="*/ 54 h 99"/>
                  <a:gd name="T2" fmla="*/ 25 w 57"/>
                  <a:gd name="T3" fmla="*/ 54 h 99"/>
                  <a:gd name="T4" fmla="*/ 25 w 57"/>
                  <a:gd name="T5" fmla="*/ 54 h 99"/>
                  <a:gd name="T6" fmla="*/ 29 w 57"/>
                  <a:gd name="T7" fmla="*/ 50 h 99"/>
                  <a:gd name="T8" fmla="*/ 32 w 57"/>
                  <a:gd name="T9" fmla="*/ 54 h 99"/>
                  <a:gd name="T10" fmla="*/ 32 w 57"/>
                  <a:gd name="T11" fmla="*/ 54 h 99"/>
                  <a:gd name="T12" fmla="*/ 32 w 57"/>
                  <a:gd name="T13" fmla="*/ 54 h 99"/>
                  <a:gd name="T14" fmla="*/ 32 w 57"/>
                  <a:gd name="T15" fmla="*/ 99 h 99"/>
                  <a:gd name="T16" fmla="*/ 45 w 57"/>
                  <a:gd name="T17" fmla="*/ 99 h 99"/>
                  <a:gd name="T18" fmla="*/ 45 w 57"/>
                  <a:gd name="T19" fmla="*/ 54 h 99"/>
                  <a:gd name="T20" fmla="*/ 45 w 57"/>
                  <a:gd name="T21" fmla="*/ 54 h 99"/>
                  <a:gd name="T22" fmla="*/ 45 w 57"/>
                  <a:gd name="T23" fmla="*/ 54 h 99"/>
                  <a:gd name="T24" fmla="*/ 45 w 57"/>
                  <a:gd name="T25" fmla="*/ 11 h 99"/>
                  <a:gd name="T26" fmla="*/ 47 w 57"/>
                  <a:gd name="T27" fmla="*/ 11 h 99"/>
                  <a:gd name="T28" fmla="*/ 47 w 57"/>
                  <a:gd name="T29" fmla="*/ 43 h 99"/>
                  <a:gd name="T30" fmla="*/ 52 w 57"/>
                  <a:gd name="T31" fmla="*/ 49 h 99"/>
                  <a:gd name="T32" fmla="*/ 57 w 57"/>
                  <a:gd name="T33" fmla="*/ 43 h 99"/>
                  <a:gd name="T34" fmla="*/ 57 w 57"/>
                  <a:gd name="T35" fmla="*/ 9 h 99"/>
                  <a:gd name="T36" fmla="*/ 56 w 57"/>
                  <a:gd name="T37" fmla="*/ 4 h 99"/>
                  <a:gd name="T38" fmla="*/ 50 w 57"/>
                  <a:gd name="T39" fmla="*/ 1 h 99"/>
                  <a:gd name="T40" fmla="*/ 47 w 57"/>
                  <a:gd name="T41" fmla="*/ 0 h 99"/>
                  <a:gd name="T42" fmla="*/ 45 w 57"/>
                  <a:gd name="T43" fmla="*/ 0 h 99"/>
                  <a:gd name="T44" fmla="*/ 45 w 57"/>
                  <a:gd name="T45" fmla="*/ 0 h 99"/>
                  <a:gd name="T46" fmla="*/ 42 w 57"/>
                  <a:gd name="T47" fmla="*/ 0 h 99"/>
                  <a:gd name="T48" fmla="*/ 12 w 57"/>
                  <a:gd name="T49" fmla="*/ 0 h 99"/>
                  <a:gd name="T50" fmla="*/ 11 w 57"/>
                  <a:gd name="T51" fmla="*/ 0 h 99"/>
                  <a:gd name="T52" fmla="*/ 11 w 57"/>
                  <a:gd name="T53" fmla="*/ 0 h 99"/>
                  <a:gd name="T54" fmla="*/ 11 w 57"/>
                  <a:gd name="T55" fmla="*/ 0 h 99"/>
                  <a:gd name="T56" fmla="*/ 11 w 57"/>
                  <a:gd name="T57" fmla="*/ 0 h 99"/>
                  <a:gd name="T58" fmla="*/ 11 w 57"/>
                  <a:gd name="T59" fmla="*/ 0 h 99"/>
                  <a:gd name="T60" fmla="*/ 7 w 57"/>
                  <a:gd name="T61" fmla="*/ 1 h 99"/>
                  <a:gd name="T62" fmla="*/ 0 w 57"/>
                  <a:gd name="T63" fmla="*/ 8 h 99"/>
                  <a:gd name="T64" fmla="*/ 0 w 57"/>
                  <a:gd name="T65" fmla="*/ 8 h 99"/>
                  <a:gd name="T66" fmla="*/ 0 w 57"/>
                  <a:gd name="T67" fmla="*/ 9 h 99"/>
                  <a:gd name="T68" fmla="*/ 0 w 57"/>
                  <a:gd name="T69" fmla="*/ 43 h 99"/>
                  <a:gd name="T70" fmla="*/ 5 w 57"/>
                  <a:gd name="T71" fmla="*/ 49 h 99"/>
                  <a:gd name="T72" fmla="*/ 10 w 57"/>
                  <a:gd name="T73" fmla="*/ 43 h 99"/>
                  <a:gd name="T74" fmla="*/ 10 w 57"/>
                  <a:gd name="T75" fmla="*/ 11 h 99"/>
                  <a:gd name="T76" fmla="*/ 12 w 57"/>
                  <a:gd name="T77" fmla="*/ 11 h 99"/>
                  <a:gd name="T78" fmla="*/ 12 w 57"/>
                  <a:gd name="T79" fmla="*/ 54 h 99"/>
                  <a:gd name="T80" fmla="*/ 12 w 57"/>
                  <a:gd name="T81" fmla="*/ 54 h 99"/>
                  <a:gd name="T82" fmla="*/ 12 w 57"/>
                  <a:gd name="T83" fmla="*/ 54 h 99"/>
                  <a:gd name="T84" fmla="*/ 12 w 57"/>
                  <a:gd name="T85" fmla="*/ 99 h 99"/>
                  <a:gd name="T86" fmla="*/ 25 w 57"/>
                  <a:gd name="T87" fmla="*/ 99 h 99"/>
                  <a:gd name="T88" fmla="*/ 25 w 57"/>
                  <a:gd name="T89" fmla="*/ 5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 h="99">
                    <a:moveTo>
                      <a:pt x="25" y="54"/>
                    </a:moveTo>
                    <a:cubicBezTo>
                      <a:pt x="25" y="54"/>
                      <a:pt x="25" y="54"/>
                      <a:pt x="25" y="54"/>
                    </a:cubicBezTo>
                    <a:cubicBezTo>
                      <a:pt x="25" y="54"/>
                      <a:pt x="25" y="54"/>
                      <a:pt x="25" y="54"/>
                    </a:cubicBezTo>
                    <a:cubicBezTo>
                      <a:pt x="25" y="52"/>
                      <a:pt x="27" y="50"/>
                      <a:pt x="29" y="50"/>
                    </a:cubicBezTo>
                    <a:cubicBezTo>
                      <a:pt x="31" y="50"/>
                      <a:pt x="32" y="52"/>
                      <a:pt x="32" y="54"/>
                    </a:cubicBezTo>
                    <a:cubicBezTo>
                      <a:pt x="32" y="54"/>
                      <a:pt x="32" y="54"/>
                      <a:pt x="32" y="54"/>
                    </a:cubicBezTo>
                    <a:cubicBezTo>
                      <a:pt x="32" y="54"/>
                      <a:pt x="32" y="54"/>
                      <a:pt x="32" y="54"/>
                    </a:cubicBezTo>
                    <a:cubicBezTo>
                      <a:pt x="32" y="99"/>
                      <a:pt x="32" y="99"/>
                      <a:pt x="32" y="99"/>
                    </a:cubicBezTo>
                    <a:cubicBezTo>
                      <a:pt x="45" y="99"/>
                      <a:pt x="45" y="99"/>
                      <a:pt x="45" y="99"/>
                    </a:cubicBezTo>
                    <a:cubicBezTo>
                      <a:pt x="45" y="54"/>
                      <a:pt x="45" y="54"/>
                      <a:pt x="45" y="54"/>
                    </a:cubicBezTo>
                    <a:cubicBezTo>
                      <a:pt x="45" y="54"/>
                      <a:pt x="45" y="54"/>
                      <a:pt x="45" y="54"/>
                    </a:cubicBezTo>
                    <a:cubicBezTo>
                      <a:pt x="45" y="54"/>
                      <a:pt x="45" y="54"/>
                      <a:pt x="45" y="54"/>
                    </a:cubicBezTo>
                    <a:cubicBezTo>
                      <a:pt x="45" y="11"/>
                      <a:pt x="45" y="11"/>
                      <a:pt x="45" y="11"/>
                    </a:cubicBezTo>
                    <a:cubicBezTo>
                      <a:pt x="47" y="11"/>
                      <a:pt x="47" y="11"/>
                      <a:pt x="47" y="11"/>
                    </a:cubicBezTo>
                    <a:cubicBezTo>
                      <a:pt x="47" y="43"/>
                      <a:pt x="47" y="43"/>
                      <a:pt x="47" y="43"/>
                    </a:cubicBezTo>
                    <a:cubicBezTo>
                      <a:pt x="47" y="46"/>
                      <a:pt x="49" y="49"/>
                      <a:pt x="52" y="49"/>
                    </a:cubicBezTo>
                    <a:cubicBezTo>
                      <a:pt x="55" y="49"/>
                      <a:pt x="57" y="46"/>
                      <a:pt x="57" y="43"/>
                    </a:cubicBezTo>
                    <a:cubicBezTo>
                      <a:pt x="57" y="9"/>
                      <a:pt x="57" y="9"/>
                      <a:pt x="57" y="9"/>
                    </a:cubicBezTo>
                    <a:cubicBezTo>
                      <a:pt x="57" y="7"/>
                      <a:pt x="57" y="5"/>
                      <a:pt x="56" y="4"/>
                    </a:cubicBezTo>
                    <a:cubicBezTo>
                      <a:pt x="55" y="2"/>
                      <a:pt x="52" y="1"/>
                      <a:pt x="50" y="1"/>
                    </a:cubicBezTo>
                    <a:cubicBezTo>
                      <a:pt x="49" y="0"/>
                      <a:pt x="48" y="0"/>
                      <a:pt x="47" y="0"/>
                    </a:cubicBezTo>
                    <a:cubicBezTo>
                      <a:pt x="45" y="0"/>
                      <a:pt x="45" y="0"/>
                      <a:pt x="45" y="0"/>
                    </a:cubicBezTo>
                    <a:cubicBezTo>
                      <a:pt x="45" y="0"/>
                      <a:pt x="45" y="0"/>
                      <a:pt x="45" y="0"/>
                    </a:cubicBezTo>
                    <a:cubicBezTo>
                      <a:pt x="42" y="0"/>
                      <a:pt x="42" y="0"/>
                      <a:pt x="4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9" y="0"/>
                      <a:pt x="7" y="1"/>
                    </a:cubicBezTo>
                    <a:cubicBezTo>
                      <a:pt x="4" y="1"/>
                      <a:pt x="0" y="3"/>
                      <a:pt x="0" y="8"/>
                    </a:cubicBezTo>
                    <a:cubicBezTo>
                      <a:pt x="0" y="8"/>
                      <a:pt x="0" y="8"/>
                      <a:pt x="0" y="8"/>
                    </a:cubicBezTo>
                    <a:cubicBezTo>
                      <a:pt x="0" y="9"/>
                      <a:pt x="0" y="9"/>
                      <a:pt x="0" y="9"/>
                    </a:cubicBezTo>
                    <a:cubicBezTo>
                      <a:pt x="0" y="43"/>
                      <a:pt x="0" y="43"/>
                      <a:pt x="0" y="43"/>
                    </a:cubicBezTo>
                    <a:cubicBezTo>
                      <a:pt x="0" y="46"/>
                      <a:pt x="2" y="49"/>
                      <a:pt x="5" y="49"/>
                    </a:cubicBezTo>
                    <a:cubicBezTo>
                      <a:pt x="8" y="49"/>
                      <a:pt x="10" y="46"/>
                      <a:pt x="10" y="43"/>
                    </a:cubicBezTo>
                    <a:cubicBezTo>
                      <a:pt x="10" y="11"/>
                      <a:pt x="10" y="11"/>
                      <a:pt x="10" y="11"/>
                    </a:cubicBezTo>
                    <a:cubicBezTo>
                      <a:pt x="12" y="11"/>
                      <a:pt x="12" y="11"/>
                      <a:pt x="12" y="11"/>
                    </a:cubicBezTo>
                    <a:cubicBezTo>
                      <a:pt x="12" y="54"/>
                      <a:pt x="12" y="54"/>
                      <a:pt x="12" y="54"/>
                    </a:cubicBezTo>
                    <a:cubicBezTo>
                      <a:pt x="12" y="54"/>
                      <a:pt x="12" y="54"/>
                      <a:pt x="12" y="54"/>
                    </a:cubicBezTo>
                    <a:cubicBezTo>
                      <a:pt x="12" y="54"/>
                      <a:pt x="12" y="54"/>
                      <a:pt x="12" y="54"/>
                    </a:cubicBezTo>
                    <a:cubicBezTo>
                      <a:pt x="12" y="99"/>
                      <a:pt x="12" y="99"/>
                      <a:pt x="12" y="99"/>
                    </a:cubicBezTo>
                    <a:cubicBezTo>
                      <a:pt x="25" y="99"/>
                      <a:pt x="25" y="99"/>
                      <a:pt x="25" y="99"/>
                    </a:cubicBezTo>
                    <a:lnTo>
                      <a:pt x="2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Oval 39"/>
              <p:cNvSpPr>
                <a:spLocks noChangeArrowheads="1"/>
              </p:cNvSpPr>
              <p:nvPr/>
            </p:nvSpPr>
            <p:spPr bwMode="auto">
              <a:xfrm>
                <a:off x="4903" y="1747"/>
                <a:ext cx="231" cy="22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Freeform 40"/>
              <p:cNvSpPr/>
              <p:nvPr/>
            </p:nvSpPr>
            <p:spPr bwMode="auto">
              <a:xfrm>
                <a:off x="5180" y="1999"/>
                <a:ext cx="28" cy="0"/>
              </a:xfrm>
              <a:custGeom>
                <a:avLst/>
                <a:gdLst>
                  <a:gd name="T0" fmla="*/ 3 w 3"/>
                  <a:gd name="T1" fmla="*/ 0 w 3"/>
                  <a:gd name="T2" fmla="*/ 1 w 3"/>
                  <a:gd name="T3" fmla="*/ 3 w 3"/>
                </a:gdLst>
                <a:ahLst/>
                <a:cxnLst>
                  <a:cxn ang="0">
                    <a:pos x="T0" y="0"/>
                  </a:cxn>
                  <a:cxn ang="0">
                    <a:pos x="T1" y="0"/>
                  </a:cxn>
                  <a:cxn ang="0">
                    <a:pos x="T2" y="0"/>
                  </a:cxn>
                  <a:cxn ang="0">
                    <a:pos x="T3" y="0"/>
                  </a:cxn>
                </a:cxnLst>
                <a:rect l="0" t="0" r="r" b="b"/>
                <a:pathLst>
                  <a:path w="3">
                    <a:moveTo>
                      <a:pt x="3" y="0"/>
                    </a:moveTo>
                    <a:cubicBezTo>
                      <a:pt x="1" y="0"/>
                      <a:pt x="0" y="0"/>
                      <a:pt x="0" y="0"/>
                    </a:cubicBezTo>
                    <a:cubicBezTo>
                      <a:pt x="1" y="0"/>
                      <a:pt x="1" y="0"/>
                      <a:pt x="1"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Freeform 41"/>
              <p:cNvSpPr/>
              <p:nvPr/>
            </p:nvSpPr>
            <p:spPr bwMode="auto">
              <a:xfrm>
                <a:off x="4848" y="1999"/>
                <a:ext cx="9"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1" name="Freeform 42"/>
              <p:cNvSpPr/>
              <p:nvPr/>
            </p:nvSpPr>
            <p:spPr bwMode="auto">
              <a:xfrm>
                <a:off x="4737" y="1999"/>
                <a:ext cx="563" cy="992"/>
              </a:xfrm>
              <a:custGeom>
                <a:avLst/>
                <a:gdLst>
                  <a:gd name="T0" fmla="*/ 27 w 61"/>
                  <a:gd name="T1" fmla="*/ 58 h 106"/>
                  <a:gd name="T2" fmla="*/ 27 w 61"/>
                  <a:gd name="T3" fmla="*/ 57 h 106"/>
                  <a:gd name="T4" fmla="*/ 27 w 61"/>
                  <a:gd name="T5" fmla="*/ 57 h 106"/>
                  <a:gd name="T6" fmla="*/ 31 w 61"/>
                  <a:gd name="T7" fmla="*/ 53 h 106"/>
                  <a:gd name="T8" fmla="*/ 35 w 61"/>
                  <a:gd name="T9" fmla="*/ 57 h 106"/>
                  <a:gd name="T10" fmla="*/ 35 w 61"/>
                  <a:gd name="T11" fmla="*/ 57 h 106"/>
                  <a:gd name="T12" fmla="*/ 35 w 61"/>
                  <a:gd name="T13" fmla="*/ 58 h 106"/>
                  <a:gd name="T14" fmla="*/ 35 w 61"/>
                  <a:gd name="T15" fmla="*/ 106 h 106"/>
                  <a:gd name="T16" fmla="*/ 49 w 61"/>
                  <a:gd name="T17" fmla="*/ 106 h 106"/>
                  <a:gd name="T18" fmla="*/ 49 w 61"/>
                  <a:gd name="T19" fmla="*/ 58 h 106"/>
                  <a:gd name="T20" fmla="*/ 49 w 61"/>
                  <a:gd name="T21" fmla="*/ 57 h 106"/>
                  <a:gd name="T22" fmla="*/ 49 w 61"/>
                  <a:gd name="T23" fmla="*/ 57 h 106"/>
                  <a:gd name="T24" fmla="*/ 49 w 61"/>
                  <a:gd name="T25" fmla="*/ 11 h 106"/>
                  <a:gd name="T26" fmla="*/ 50 w 61"/>
                  <a:gd name="T27" fmla="*/ 11 h 106"/>
                  <a:gd name="T28" fmla="*/ 50 w 61"/>
                  <a:gd name="T29" fmla="*/ 46 h 106"/>
                  <a:gd name="T30" fmla="*/ 56 w 61"/>
                  <a:gd name="T31" fmla="*/ 52 h 106"/>
                  <a:gd name="T32" fmla="*/ 61 w 61"/>
                  <a:gd name="T33" fmla="*/ 46 h 106"/>
                  <a:gd name="T34" fmla="*/ 61 w 61"/>
                  <a:gd name="T35" fmla="*/ 9 h 106"/>
                  <a:gd name="T36" fmla="*/ 60 w 61"/>
                  <a:gd name="T37" fmla="*/ 4 h 106"/>
                  <a:gd name="T38" fmla="*/ 54 w 61"/>
                  <a:gd name="T39" fmla="*/ 0 h 106"/>
                  <a:gd name="T40" fmla="*/ 51 w 61"/>
                  <a:gd name="T41" fmla="*/ 0 h 106"/>
                  <a:gd name="T42" fmla="*/ 49 w 61"/>
                  <a:gd name="T43" fmla="*/ 0 h 106"/>
                  <a:gd name="T44" fmla="*/ 48 w 61"/>
                  <a:gd name="T45" fmla="*/ 0 h 106"/>
                  <a:gd name="T46" fmla="*/ 46 w 61"/>
                  <a:gd name="T47" fmla="*/ 0 h 106"/>
                  <a:gd name="T48" fmla="*/ 13 w 61"/>
                  <a:gd name="T49" fmla="*/ 0 h 106"/>
                  <a:gd name="T50" fmla="*/ 12 w 61"/>
                  <a:gd name="T51" fmla="*/ 0 h 106"/>
                  <a:gd name="T52" fmla="*/ 12 w 61"/>
                  <a:gd name="T53" fmla="*/ 0 h 106"/>
                  <a:gd name="T54" fmla="*/ 13 w 61"/>
                  <a:gd name="T55" fmla="*/ 0 h 106"/>
                  <a:gd name="T56" fmla="*/ 12 w 61"/>
                  <a:gd name="T57" fmla="*/ 0 h 106"/>
                  <a:gd name="T58" fmla="*/ 12 w 61"/>
                  <a:gd name="T59" fmla="*/ 0 h 106"/>
                  <a:gd name="T60" fmla="*/ 8 w 61"/>
                  <a:gd name="T61" fmla="*/ 0 h 106"/>
                  <a:gd name="T62" fmla="*/ 0 w 61"/>
                  <a:gd name="T63" fmla="*/ 8 h 106"/>
                  <a:gd name="T64" fmla="*/ 0 w 61"/>
                  <a:gd name="T65" fmla="*/ 8 h 106"/>
                  <a:gd name="T66" fmla="*/ 0 w 61"/>
                  <a:gd name="T67" fmla="*/ 9 h 106"/>
                  <a:gd name="T68" fmla="*/ 0 w 61"/>
                  <a:gd name="T69" fmla="*/ 46 h 106"/>
                  <a:gd name="T70" fmla="*/ 6 w 61"/>
                  <a:gd name="T71" fmla="*/ 52 h 106"/>
                  <a:gd name="T72" fmla="*/ 11 w 61"/>
                  <a:gd name="T73" fmla="*/ 46 h 106"/>
                  <a:gd name="T74" fmla="*/ 11 w 61"/>
                  <a:gd name="T75" fmla="*/ 11 h 106"/>
                  <a:gd name="T76" fmla="*/ 13 w 61"/>
                  <a:gd name="T77" fmla="*/ 11 h 106"/>
                  <a:gd name="T78" fmla="*/ 13 w 61"/>
                  <a:gd name="T79" fmla="*/ 57 h 106"/>
                  <a:gd name="T80" fmla="*/ 13 w 61"/>
                  <a:gd name="T81" fmla="*/ 57 h 106"/>
                  <a:gd name="T82" fmla="*/ 13 w 61"/>
                  <a:gd name="T83" fmla="*/ 58 h 106"/>
                  <a:gd name="T84" fmla="*/ 13 w 61"/>
                  <a:gd name="T85" fmla="*/ 106 h 106"/>
                  <a:gd name="T86" fmla="*/ 27 w 61"/>
                  <a:gd name="T87" fmla="*/ 106 h 106"/>
                  <a:gd name="T88" fmla="*/ 27 w 61"/>
                  <a:gd name="T89" fmla="*/ 5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 h="106">
                    <a:moveTo>
                      <a:pt x="27" y="58"/>
                    </a:moveTo>
                    <a:cubicBezTo>
                      <a:pt x="27" y="57"/>
                      <a:pt x="27" y="57"/>
                      <a:pt x="27" y="57"/>
                    </a:cubicBezTo>
                    <a:cubicBezTo>
                      <a:pt x="27" y="57"/>
                      <a:pt x="27" y="57"/>
                      <a:pt x="27" y="57"/>
                    </a:cubicBezTo>
                    <a:cubicBezTo>
                      <a:pt x="27" y="55"/>
                      <a:pt x="29" y="53"/>
                      <a:pt x="31" y="53"/>
                    </a:cubicBezTo>
                    <a:cubicBezTo>
                      <a:pt x="33" y="53"/>
                      <a:pt x="35" y="55"/>
                      <a:pt x="35" y="57"/>
                    </a:cubicBezTo>
                    <a:cubicBezTo>
                      <a:pt x="35" y="57"/>
                      <a:pt x="35" y="57"/>
                      <a:pt x="35" y="57"/>
                    </a:cubicBezTo>
                    <a:cubicBezTo>
                      <a:pt x="35" y="57"/>
                      <a:pt x="35" y="57"/>
                      <a:pt x="35" y="58"/>
                    </a:cubicBezTo>
                    <a:cubicBezTo>
                      <a:pt x="35" y="106"/>
                      <a:pt x="35" y="106"/>
                      <a:pt x="35" y="106"/>
                    </a:cubicBezTo>
                    <a:cubicBezTo>
                      <a:pt x="49" y="106"/>
                      <a:pt x="49" y="106"/>
                      <a:pt x="49" y="106"/>
                    </a:cubicBezTo>
                    <a:cubicBezTo>
                      <a:pt x="49" y="58"/>
                      <a:pt x="49" y="58"/>
                      <a:pt x="49" y="58"/>
                    </a:cubicBezTo>
                    <a:cubicBezTo>
                      <a:pt x="49" y="57"/>
                      <a:pt x="49" y="57"/>
                      <a:pt x="49" y="57"/>
                    </a:cubicBezTo>
                    <a:cubicBezTo>
                      <a:pt x="49" y="57"/>
                      <a:pt x="49" y="57"/>
                      <a:pt x="49" y="57"/>
                    </a:cubicBezTo>
                    <a:cubicBezTo>
                      <a:pt x="49" y="11"/>
                      <a:pt x="49" y="11"/>
                      <a:pt x="49" y="11"/>
                    </a:cubicBezTo>
                    <a:cubicBezTo>
                      <a:pt x="50" y="11"/>
                      <a:pt x="50" y="11"/>
                      <a:pt x="50" y="11"/>
                    </a:cubicBezTo>
                    <a:cubicBezTo>
                      <a:pt x="50" y="46"/>
                      <a:pt x="50" y="46"/>
                      <a:pt x="50" y="46"/>
                    </a:cubicBezTo>
                    <a:cubicBezTo>
                      <a:pt x="50" y="49"/>
                      <a:pt x="53" y="52"/>
                      <a:pt x="56" y="52"/>
                    </a:cubicBezTo>
                    <a:cubicBezTo>
                      <a:pt x="59" y="52"/>
                      <a:pt x="61" y="49"/>
                      <a:pt x="61" y="46"/>
                    </a:cubicBezTo>
                    <a:cubicBezTo>
                      <a:pt x="61" y="9"/>
                      <a:pt x="61" y="9"/>
                      <a:pt x="61" y="9"/>
                    </a:cubicBezTo>
                    <a:cubicBezTo>
                      <a:pt x="61" y="7"/>
                      <a:pt x="61" y="5"/>
                      <a:pt x="60" y="4"/>
                    </a:cubicBezTo>
                    <a:cubicBezTo>
                      <a:pt x="59" y="2"/>
                      <a:pt x="56" y="1"/>
                      <a:pt x="54" y="0"/>
                    </a:cubicBezTo>
                    <a:cubicBezTo>
                      <a:pt x="53" y="0"/>
                      <a:pt x="52" y="0"/>
                      <a:pt x="51" y="0"/>
                    </a:cubicBezTo>
                    <a:cubicBezTo>
                      <a:pt x="49" y="0"/>
                      <a:pt x="49" y="0"/>
                      <a:pt x="49" y="0"/>
                    </a:cubicBezTo>
                    <a:cubicBezTo>
                      <a:pt x="48" y="0"/>
                      <a:pt x="48" y="0"/>
                      <a:pt x="48" y="0"/>
                    </a:cubicBezTo>
                    <a:cubicBezTo>
                      <a:pt x="46" y="0"/>
                      <a:pt x="46" y="0"/>
                      <a:pt x="46" y="0"/>
                    </a:cubicBezTo>
                    <a:cubicBezTo>
                      <a:pt x="13" y="0"/>
                      <a:pt x="13" y="0"/>
                      <a:pt x="13" y="0"/>
                    </a:cubicBezTo>
                    <a:cubicBezTo>
                      <a:pt x="12" y="0"/>
                      <a:pt x="12" y="0"/>
                      <a:pt x="12" y="0"/>
                    </a:cubicBezTo>
                    <a:cubicBezTo>
                      <a:pt x="12" y="0"/>
                      <a:pt x="12" y="0"/>
                      <a:pt x="12" y="0"/>
                    </a:cubicBezTo>
                    <a:cubicBezTo>
                      <a:pt x="12" y="0"/>
                      <a:pt x="13" y="0"/>
                      <a:pt x="13" y="0"/>
                    </a:cubicBezTo>
                    <a:cubicBezTo>
                      <a:pt x="13" y="0"/>
                      <a:pt x="13" y="0"/>
                      <a:pt x="12" y="0"/>
                    </a:cubicBezTo>
                    <a:cubicBezTo>
                      <a:pt x="12" y="0"/>
                      <a:pt x="12" y="0"/>
                      <a:pt x="12" y="0"/>
                    </a:cubicBezTo>
                    <a:cubicBezTo>
                      <a:pt x="11" y="0"/>
                      <a:pt x="10" y="0"/>
                      <a:pt x="8" y="0"/>
                    </a:cubicBezTo>
                    <a:cubicBezTo>
                      <a:pt x="4" y="1"/>
                      <a:pt x="0" y="3"/>
                      <a:pt x="0" y="8"/>
                    </a:cubicBezTo>
                    <a:cubicBezTo>
                      <a:pt x="0" y="8"/>
                      <a:pt x="0" y="8"/>
                      <a:pt x="0" y="8"/>
                    </a:cubicBezTo>
                    <a:cubicBezTo>
                      <a:pt x="0" y="9"/>
                      <a:pt x="0" y="9"/>
                      <a:pt x="0" y="9"/>
                    </a:cubicBezTo>
                    <a:cubicBezTo>
                      <a:pt x="0" y="46"/>
                      <a:pt x="0" y="46"/>
                      <a:pt x="0" y="46"/>
                    </a:cubicBezTo>
                    <a:cubicBezTo>
                      <a:pt x="0" y="49"/>
                      <a:pt x="3" y="52"/>
                      <a:pt x="6" y="52"/>
                    </a:cubicBezTo>
                    <a:cubicBezTo>
                      <a:pt x="9" y="52"/>
                      <a:pt x="11" y="49"/>
                      <a:pt x="11" y="46"/>
                    </a:cubicBezTo>
                    <a:cubicBezTo>
                      <a:pt x="11" y="11"/>
                      <a:pt x="11" y="11"/>
                      <a:pt x="11" y="11"/>
                    </a:cubicBezTo>
                    <a:cubicBezTo>
                      <a:pt x="13" y="11"/>
                      <a:pt x="13" y="11"/>
                      <a:pt x="13" y="11"/>
                    </a:cubicBezTo>
                    <a:cubicBezTo>
                      <a:pt x="13" y="57"/>
                      <a:pt x="13" y="57"/>
                      <a:pt x="13" y="57"/>
                    </a:cubicBezTo>
                    <a:cubicBezTo>
                      <a:pt x="13" y="57"/>
                      <a:pt x="13" y="57"/>
                      <a:pt x="13" y="57"/>
                    </a:cubicBezTo>
                    <a:cubicBezTo>
                      <a:pt x="13" y="57"/>
                      <a:pt x="13" y="57"/>
                      <a:pt x="13" y="58"/>
                    </a:cubicBezTo>
                    <a:cubicBezTo>
                      <a:pt x="13" y="106"/>
                      <a:pt x="13" y="106"/>
                      <a:pt x="13" y="106"/>
                    </a:cubicBezTo>
                    <a:cubicBezTo>
                      <a:pt x="27" y="106"/>
                      <a:pt x="27" y="106"/>
                      <a:pt x="27" y="106"/>
                    </a:cubicBezTo>
                    <a:lnTo>
                      <a:pt x="27"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grpSp>
        <p:nvGrpSpPr>
          <p:cNvPr id="49" name="组合 48"/>
          <p:cNvGrpSpPr/>
          <p:nvPr/>
        </p:nvGrpSpPr>
        <p:grpSpPr>
          <a:xfrm>
            <a:off x="0" y="247949"/>
            <a:ext cx="12192000" cy="400110"/>
            <a:chOff x="0" y="247949"/>
            <a:chExt cx="12192000" cy="400110"/>
          </a:xfrm>
        </p:grpSpPr>
        <p:sp>
          <p:nvSpPr>
            <p:cNvPr id="50" name="矩形 49"/>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1"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04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实践总结建议</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2" name="矩形 51"/>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wipe(left)">
                                      <p:cBhvr>
                                        <p:cTn id="7" dur="500"/>
                                        <p:tgtEl>
                                          <p:spTgt spid="66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3"/>
                                        </p:tgtEl>
                                        <p:attrNameLst>
                                          <p:attrName>style.visibility</p:attrName>
                                        </p:attrNameLst>
                                      </p:cBhvr>
                                      <p:to>
                                        <p:strVal val="visible"/>
                                      </p:to>
                                    </p:set>
                                    <p:animEffect transition="in" filter="wipe(left)">
                                      <p:cBhvr>
                                        <p:cTn id="10" dur="5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 grpId="0"/>
      <p:bldP spid="6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1165" y="2668993"/>
            <a:ext cx="2071155" cy="2074841"/>
          </a:xfrm>
          <a:prstGeom prst="ellipse">
            <a:avLst/>
          </a:prstGeom>
          <a:noFill/>
          <a:ln w="28575">
            <a:solidFill>
              <a:srgbClr val="08477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 name="椭圆 1"/>
          <p:cNvSpPr/>
          <p:nvPr/>
        </p:nvSpPr>
        <p:spPr>
          <a:xfrm>
            <a:off x="3192388" y="1683341"/>
            <a:ext cx="2880000" cy="2880000"/>
          </a:xfrm>
          <a:prstGeom prst="ellipse">
            <a:avLst/>
          </a:prstGeom>
          <a:blipFill dpi="0" rotWithShape="1">
            <a:blip r:embed="rId1"/>
            <a:srcRect/>
            <a:stretch>
              <a:fillRect l="-21000" t="1000" r="-19000" b="-2000"/>
            </a:stretch>
          </a:blipFill>
          <a:ln w="1524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椭圆 10"/>
          <p:cNvSpPr/>
          <p:nvPr/>
        </p:nvSpPr>
        <p:spPr>
          <a:xfrm>
            <a:off x="3084388" y="4206508"/>
            <a:ext cx="1548000" cy="1548000"/>
          </a:xfrm>
          <a:prstGeom prst="ellipse">
            <a:avLst/>
          </a:prstGeom>
          <a:solidFill>
            <a:srgbClr val="3D383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7" name="组合 16"/>
          <p:cNvGrpSpPr/>
          <p:nvPr/>
        </p:nvGrpSpPr>
        <p:grpSpPr>
          <a:xfrm>
            <a:off x="5238073" y="4743832"/>
            <a:ext cx="946099" cy="790093"/>
            <a:chOff x="5278205" y="4581140"/>
            <a:chExt cx="1657101" cy="1485789"/>
          </a:xfrm>
          <a:solidFill>
            <a:srgbClr val="084772"/>
          </a:solidFill>
        </p:grpSpPr>
        <p:sp>
          <p:nvSpPr>
            <p:cNvPr id="16" name="任意多边形 15"/>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8" name="文本框 17"/>
          <p:cNvSpPr txBox="1"/>
          <p:nvPr/>
        </p:nvSpPr>
        <p:spPr>
          <a:xfrm>
            <a:off x="6894425" y="1701501"/>
            <a:ext cx="4271749" cy="1569660"/>
          </a:xfrm>
          <a:prstGeom prst="rect">
            <a:avLst/>
          </a:prstGeom>
          <a:noFill/>
        </p:spPr>
        <p:txBody>
          <a:bodyPr wrap="square" rtlCol="0">
            <a:spAutoFit/>
          </a:bodyPr>
          <a:lstStyle/>
          <a:p>
            <a:r>
              <a:rPr lang="en-US" altLang="zh-CN" sz="4800" b="1"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 Navigate </a:t>
            </a:r>
            <a:endParaRPr lang="en-US" altLang="zh-CN" sz="4800" b="1"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r>
              <a:rPr lang="en-US" altLang="zh-CN" sz="4800" b="1"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 the Future</a:t>
            </a:r>
            <a:endParaRPr lang="zh-CN" altLang="en-US" sz="4800" b="1"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TextBox 29"/>
          <p:cNvSpPr txBox="1"/>
          <p:nvPr/>
        </p:nvSpPr>
        <p:spPr>
          <a:xfrm>
            <a:off x="7032457" y="3586839"/>
            <a:ext cx="3332593" cy="1200329"/>
          </a:xfrm>
          <a:prstGeom prst="rect">
            <a:avLst/>
          </a:prstGeom>
          <a:noFill/>
        </p:spPr>
        <p:txBody>
          <a:bodyPr wrap="square" rtlCol="0">
            <a:spAutoFit/>
          </a:bodyPr>
          <a:lstStyle/>
          <a:p>
            <a:pPr>
              <a:lnSpc>
                <a:spcPct val="150000"/>
              </a:lnSpc>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双击在此添加你的文本信息内容双击在此添加你的文本信息内容双击在此添加你的文本信息内容双击在此添加你的文本信息内容</a:t>
            </a:r>
            <a:endParaRPr lang="zh-CN" altLang="en-US"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1" name="组合 20"/>
          <p:cNvGrpSpPr/>
          <p:nvPr/>
        </p:nvGrpSpPr>
        <p:grpSpPr>
          <a:xfrm>
            <a:off x="3373420" y="4672525"/>
            <a:ext cx="986475" cy="765512"/>
            <a:chOff x="1326496" y="4283251"/>
            <a:chExt cx="1129493" cy="796573"/>
          </a:xfrm>
        </p:grpSpPr>
        <p:cxnSp>
          <p:nvCxnSpPr>
            <p:cNvPr id="22" name="直接连接符 21"/>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Freeform 897"/>
          <p:cNvSpPr>
            <a:spLocks noEditPoints="1"/>
          </p:cNvSpPr>
          <p:nvPr/>
        </p:nvSpPr>
        <p:spPr bwMode="auto">
          <a:xfrm>
            <a:off x="2268927" y="3348823"/>
            <a:ext cx="594434" cy="715179"/>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084772"/>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39" name="组合 38"/>
          <p:cNvGrpSpPr/>
          <p:nvPr/>
        </p:nvGrpSpPr>
        <p:grpSpPr>
          <a:xfrm>
            <a:off x="0" y="247949"/>
            <a:ext cx="12192000" cy="400110"/>
            <a:chOff x="0" y="247949"/>
            <a:chExt cx="12192000" cy="400110"/>
          </a:xfrm>
        </p:grpSpPr>
        <p:sp>
          <p:nvSpPr>
            <p:cNvPr id="40" name="矩形 39"/>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1"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04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实践总结建议</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2" name="矩形 41"/>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Scale>
                                      <p:cBhvr>
                                        <p:cTn id="1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
                                        </p:tgtEl>
                                        <p:attrNameLst>
                                          <p:attrName>ppt_x</p:attrName>
                                          <p:attrName>ppt_y</p:attrName>
                                        </p:attrNameLst>
                                      </p:cBhvr>
                                    </p:animMotion>
                                    <p:animEffect transition="in" filter="fade">
                                      <p:cBhvr>
                                        <p:cTn id="13" dur="1000"/>
                                        <p:tgtEl>
                                          <p:spTgt spid="3"/>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Scale>
                                      <p:cBhvr>
                                        <p:cTn id="1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
                                        </p:tgtEl>
                                        <p:attrNameLst>
                                          <p:attrName>ppt_x</p:attrName>
                                          <p:attrName>ppt_y</p:attrName>
                                        </p:attrNameLst>
                                      </p:cBhvr>
                                    </p:animMotion>
                                    <p:animEffect transition="in" filter="fade">
                                      <p:cBhvr>
                                        <p:cTn id="18" dur="1000"/>
                                        <p:tgtEl>
                                          <p:spTgt spid="2"/>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1"/>
                                        </p:tgtEl>
                                        <p:attrNameLst>
                                          <p:attrName>ppt_x</p:attrName>
                                          <p:attrName>ppt_y</p:attrName>
                                        </p:attrNameLst>
                                      </p:cBhvr>
                                    </p:animMotion>
                                    <p:animEffect transition="in" filter="fade">
                                      <p:cBhvr>
                                        <p:cTn id="23" dur="1000"/>
                                        <p:tgtEl>
                                          <p:spTgt spid="11"/>
                                        </p:tgtEl>
                                      </p:cBhvr>
                                    </p:animEffect>
                                  </p:childTnLst>
                                </p:cTn>
                              </p:par>
                              <p:par>
                                <p:cTn id="24" presetID="52"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Scale>
                                      <p:cBhvr>
                                        <p:cTn id="2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7"/>
                                        </p:tgtEl>
                                        <p:attrNameLst>
                                          <p:attrName>ppt_x</p:attrName>
                                          <p:attrName>ppt_y</p:attrName>
                                        </p:attrNameLst>
                                      </p:cBhvr>
                                    </p:animMotion>
                                    <p:animEffect transition="in" filter="fade">
                                      <p:cBhvr>
                                        <p:cTn id="28" dur="1000"/>
                                        <p:tgtEl>
                                          <p:spTgt spid="17"/>
                                        </p:tgtEl>
                                      </p:cBhvr>
                                    </p:animEffect>
                                  </p:childTnLst>
                                </p:cTn>
                              </p:par>
                              <p:par>
                                <p:cTn id="29" presetID="52"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Scale>
                                      <p:cBhvr>
                                        <p:cTn id="31"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1"/>
                                        </p:tgtEl>
                                        <p:attrNameLst>
                                          <p:attrName>ppt_x</p:attrName>
                                          <p:attrName>ppt_y</p:attrName>
                                        </p:attrNameLst>
                                      </p:cBhvr>
                                    </p:animMotion>
                                    <p:animEffect transition="in" filter="fade">
                                      <p:cBhvr>
                                        <p:cTn id="33" dur="1000"/>
                                        <p:tgtEl>
                                          <p:spTgt spid="21"/>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Scale>
                                      <p:cBhvr>
                                        <p:cTn id="36"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8"/>
                                        </p:tgtEl>
                                        <p:attrNameLst>
                                          <p:attrName>ppt_x</p:attrName>
                                          <p:attrName>ppt_y</p:attrName>
                                        </p:attrNameLst>
                                      </p:cBhvr>
                                    </p:animMotion>
                                    <p:animEffect transition="in" filter="fade">
                                      <p:cBhvr>
                                        <p:cTn id="38" dur="1000"/>
                                        <p:tgtEl>
                                          <p:spTgt spid="3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randombar(horizontal)">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11" grpId="0" animBg="1"/>
      <p:bldP spid="18" grpId="0"/>
      <p:bldP spid="19" grpId="0"/>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矩形 18"/>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1593163" y="1524094"/>
            <a:ext cx="9005668" cy="3364345"/>
            <a:chOff x="1593163" y="1524094"/>
            <a:chExt cx="9005668" cy="3364345"/>
          </a:xfrm>
        </p:grpSpPr>
        <p:sp>
          <p:nvSpPr>
            <p:cNvPr id="20" name="矩形 19"/>
            <p:cNvSpPr/>
            <p:nvPr/>
          </p:nvSpPr>
          <p:spPr>
            <a:xfrm>
              <a:off x="2226538" y="2082191"/>
              <a:ext cx="7738918" cy="2248952"/>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矩形 23"/>
            <p:cNvSpPr/>
            <p:nvPr/>
          </p:nvSpPr>
          <p:spPr>
            <a:xfrm>
              <a:off x="1703999" y="1590823"/>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矩形 24"/>
            <p:cNvSpPr/>
            <p:nvPr/>
          </p:nvSpPr>
          <p:spPr>
            <a:xfrm>
              <a:off x="2005335" y="1902033"/>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矩形 25"/>
            <p:cNvSpPr/>
            <p:nvPr/>
          </p:nvSpPr>
          <p:spPr>
            <a:xfrm>
              <a:off x="1593163" y="1524094"/>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矩形 26"/>
            <p:cNvSpPr/>
            <p:nvPr/>
          </p:nvSpPr>
          <p:spPr>
            <a:xfrm>
              <a:off x="9965456" y="4245190"/>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矩形 27"/>
            <p:cNvSpPr/>
            <p:nvPr/>
          </p:nvSpPr>
          <p:spPr>
            <a:xfrm>
              <a:off x="10266792" y="4556400"/>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矩形 28"/>
            <p:cNvSpPr/>
            <p:nvPr/>
          </p:nvSpPr>
          <p:spPr>
            <a:xfrm>
              <a:off x="9854620" y="4178461"/>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矩形 29"/>
            <p:cNvSpPr/>
            <p:nvPr/>
          </p:nvSpPr>
          <p:spPr>
            <a:xfrm>
              <a:off x="3913909" y="1823525"/>
              <a:ext cx="4364182" cy="410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31" name="文本框 30"/>
          <p:cNvSpPr txBox="1"/>
          <p:nvPr/>
        </p:nvSpPr>
        <p:spPr>
          <a:xfrm>
            <a:off x="4260885" y="2328995"/>
            <a:ext cx="3415379" cy="707886"/>
          </a:xfrm>
          <a:prstGeom prst="rect">
            <a:avLst/>
          </a:prstGeom>
          <a:noFill/>
        </p:spPr>
        <p:txBody>
          <a:bodyPr wrap="square" rtlCol="0">
            <a:spAutoFit/>
          </a:bodyPr>
          <a:lstStyle/>
          <a:p>
            <a:pPr algn="dist"/>
            <a:r>
              <a:rPr lang="zh-CN" altLang="en-US" sz="40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谢谢观看</a:t>
            </a:r>
            <a:endParaRPr lang="zh-CN" altLang="en-US" sz="40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3" name="直接连接符 32"/>
          <p:cNvCxnSpPr/>
          <p:nvPr/>
        </p:nvCxnSpPr>
        <p:spPr>
          <a:xfrm>
            <a:off x="4056952" y="3177707"/>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rot="10800000">
            <a:off x="5882451" y="3177707"/>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文本框 34"/>
          <p:cNvSpPr txBox="1"/>
          <p:nvPr/>
        </p:nvSpPr>
        <p:spPr>
          <a:xfrm>
            <a:off x="3232968" y="3839691"/>
            <a:ext cx="5439977" cy="338554"/>
          </a:xfrm>
          <a:prstGeom prst="rect">
            <a:avLst/>
          </a:prstGeom>
          <a:noFill/>
        </p:spPr>
        <p:txBody>
          <a:bodyPr wrap="square" rtlCol="0">
            <a:spAutoFit/>
          </a:bodyPr>
          <a:lstStyle/>
          <a:p>
            <a:r>
              <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汇报人</a:t>
            </a:r>
            <a:r>
              <a:rPr lang="zh-CN" altLang="en-US" sz="1600" spc="300" dirty="0" smtClean="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：青课    </a:t>
            </a:r>
            <a:r>
              <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导师</a:t>
            </a:r>
            <a:r>
              <a:rPr lang="zh-CN" altLang="en-US" sz="1600" spc="300" dirty="0" smtClean="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：青课    </a:t>
            </a:r>
            <a:r>
              <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时间：</a:t>
            </a:r>
            <a:r>
              <a:rPr lang="en-US" altLang="zh-CN"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XXX</a:t>
            </a:r>
            <a:endPar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文本框 35"/>
          <p:cNvSpPr txBox="1"/>
          <p:nvPr/>
        </p:nvSpPr>
        <p:spPr>
          <a:xfrm>
            <a:off x="4260885" y="1912913"/>
            <a:ext cx="3670225" cy="338554"/>
          </a:xfrm>
          <a:prstGeom prst="rect">
            <a:avLst/>
          </a:prstGeom>
          <a:noFill/>
        </p:spPr>
        <p:txBody>
          <a:bodyPr wrap="square" rtlCol="0">
            <a:spAutoFit/>
          </a:bodyPr>
          <a:lstStyle/>
          <a:p>
            <a:r>
              <a:rPr lang="en-US" altLang="zh-CN"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ADD YOUR SUBTITLE HERE</a:t>
            </a:r>
            <a:endParaRPr lang="zh-CN" altLang="en-US" sz="16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0000">
                                          <p:cBhvr additive="base">
                                            <p:cTn id="11"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P spid="3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文本框 11"/>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研究背景简介</a:t>
            </a:r>
            <a:endParaRPr lang="zh-CN" altLang="en-US" sz="36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0" y="2023097"/>
            <a:ext cx="12192001" cy="1446550"/>
            <a:chOff x="0" y="2023097"/>
            <a:chExt cx="12192001" cy="1446550"/>
          </a:xfrm>
        </p:grpSpPr>
        <p:sp>
          <p:nvSpPr>
            <p:cNvPr id="10" name="矩形 9"/>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矩形 10"/>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文本框 12"/>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第</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文本框 13"/>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部分</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文本框 14"/>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1</a:t>
              </a:r>
              <a:endParaRPr lang="zh-CN" altLang="en-US" sz="88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6" name="文本框 15"/>
          <p:cNvSpPr txBox="1"/>
          <p:nvPr/>
        </p:nvSpPr>
        <p:spPr>
          <a:xfrm>
            <a:off x="7906586" y="3974561"/>
            <a:ext cx="2936905" cy="923330"/>
          </a:xfrm>
          <a:prstGeom prst="rect">
            <a:avLst/>
          </a:prstGeom>
          <a:noFill/>
        </p:spPr>
        <p:txBody>
          <a:bodyPr wrap="square" rtlCol="0">
            <a:spAutoFit/>
          </a:bodyPr>
          <a:lstStyle/>
          <a:p>
            <a:pPr>
              <a:lnSpc>
                <a:spcPct val="150000"/>
              </a:lnSpc>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a:t>
            </a:r>
            <a:endParaRPr lang="zh-CN" altLang="en-US" sz="12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ct val="150000"/>
              </a:lnSpc>
            </a:pPr>
            <a:endParaRPr lang="zh-CN" altLang="en-US" sz="12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70" name="矩形 1569"/>
          <p:cNvSpPr/>
          <p:nvPr/>
        </p:nvSpPr>
        <p:spPr>
          <a:xfrm>
            <a:off x="1695085" y="2836744"/>
            <a:ext cx="4493279" cy="2015936"/>
          </a:xfrm>
          <a:prstGeom prst="rect">
            <a:avLst/>
          </a:prstGeom>
        </p:spPr>
        <p:txBody>
          <a:bodyPr wrap="square">
            <a:spAutoFit/>
          </a:bodyPr>
          <a:lstStyle/>
          <a:p>
            <a:pPr>
              <a:lnSpc>
                <a:spcPts val="2500"/>
              </a:lnSpc>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双击在此添加你的文本信息内容双击在此添加你的文本信息内容双击在此添加你的文本信息内容双击在此添加你的文本信息内容双击在此添加你的文本</a:t>
            </a:r>
            <a:endParaRPr lang="en-US" altLang="zh-CN"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ts val="2500"/>
              </a:lnSpc>
            </a:pPr>
            <a:endParaRPr lang="en-US" altLang="zh-CN"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ts val="2500"/>
              </a:lnSpc>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双击在此添加你的文本信息内容双击在此添加你的文本信息内容双击在此添加你的文本信息内容双击</a:t>
            </a:r>
            <a:endParaRPr lang="en-US" altLang="zh-CN"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Freeform 862"/>
          <p:cNvSpPr>
            <a:spLocks noEditPoints="1"/>
          </p:cNvSpPr>
          <p:nvPr/>
        </p:nvSpPr>
        <p:spPr bwMode="auto">
          <a:xfrm>
            <a:off x="3566122" y="2229997"/>
            <a:ext cx="751204" cy="522486"/>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7" name="组合 6"/>
          <p:cNvGrpSpPr/>
          <p:nvPr/>
        </p:nvGrpSpPr>
        <p:grpSpPr>
          <a:xfrm>
            <a:off x="0" y="247949"/>
            <a:ext cx="12192000" cy="400110"/>
            <a:chOff x="0" y="247949"/>
            <a:chExt cx="12192000" cy="400110"/>
          </a:xfrm>
        </p:grpSpPr>
        <p:sp>
          <p:nvSpPr>
            <p:cNvPr id="8" name="矩形 7"/>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01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研究背景简介</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矩形 10"/>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1568" name="图片 156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65371" y="-11182"/>
            <a:ext cx="5650550" cy="68691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568"/>
                                        </p:tgtEl>
                                        <p:attrNameLst>
                                          <p:attrName>style.visibility</p:attrName>
                                        </p:attrNameLst>
                                      </p:cBhvr>
                                      <p:to>
                                        <p:strVal val="visible"/>
                                      </p:to>
                                    </p:set>
                                    <p:animEffect transition="in" filter="fade">
                                      <p:cBhvr>
                                        <p:cTn id="15" dur="1000"/>
                                        <p:tgtEl>
                                          <p:spTgt spid="1568"/>
                                        </p:tgtEl>
                                      </p:cBhvr>
                                    </p:animEffect>
                                    <p:anim calcmode="lin" valueType="num">
                                      <p:cBhvr>
                                        <p:cTn id="16" dur="1000" fill="hold"/>
                                        <p:tgtEl>
                                          <p:spTgt spid="1568"/>
                                        </p:tgtEl>
                                        <p:attrNameLst>
                                          <p:attrName>ppt_x</p:attrName>
                                        </p:attrNameLst>
                                      </p:cBhvr>
                                      <p:tavLst>
                                        <p:tav tm="0">
                                          <p:val>
                                            <p:strVal val="#ppt_x"/>
                                          </p:val>
                                        </p:tav>
                                        <p:tav tm="100000">
                                          <p:val>
                                            <p:strVal val="#ppt_x"/>
                                          </p:val>
                                        </p:tav>
                                      </p:tavLst>
                                    </p:anim>
                                    <p:anim calcmode="lin" valueType="num">
                                      <p:cBhvr>
                                        <p:cTn id="17" dur="1000" fill="hold"/>
                                        <p:tgtEl>
                                          <p:spTgt spid="156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1567"/>
                                        </p:tgtEl>
                                        <p:attrNameLst>
                                          <p:attrName>style.visibility</p:attrName>
                                        </p:attrNameLst>
                                      </p:cBhvr>
                                      <p:to>
                                        <p:strVal val="visible"/>
                                      </p:to>
                                    </p:set>
                                    <p:anim calcmode="lin" valueType="num">
                                      <p:cBhvr additive="base">
                                        <p:cTn id="21" dur="500" fill="hold"/>
                                        <p:tgtEl>
                                          <p:spTgt spid="1567"/>
                                        </p:tgtEl>
                                        <p:attrNameLst>
                                          <p:attrName>ppt_x</p:attrName>
                                        </p:attrNameLst>
                                      </p:cBhvr>
                                      <p:tavLst>
                                        <p:tav tm="0">
                                          <p:val>
                                            <p:strVal val="0-#ppt_w/2"/>
                                          </p:val>
                                        </p:tav>
                                        <p:tav tm="100000">
                                          <p:val>
                                            <p:strVal val="#ppt_x"/>
                                          </p:val>
                                        </p:tav>
                                      </p:tavLst>
                                    </p:anim>
                                    <p:anim calcmode="lin" valueType="num">
                                      <p:cBhvr additive="base">
                                        <p:cTn id="22" dur="500" fill="hold"/>
                                        <p:tgtEl>
                                          <p:spTgt spid="1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 grpId="0" animBg="1"/>
      <p:bldP spid="1570" grpId="0"/>
      <p:bldP spid="15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7563" y="2256584"/>
            <a:ext cx="1344000" cy="1344000"/>
            <a:chOff x="1673133" y="888723"/>
            <a:chExt cx="720000" cy="720000"/>
          </a:xfrm>
        </p:grpSpPr>
        <p:grpSp>
          <p:nvGrpSpPr>
            <p:cNvPr id="114" name="组合 113"/>
            <p:cNvGrpSpPr/>
            <p:nvPr/>
          </p:nvGrpSpPr>
          <p:grpSpPr>
            <a:xfrm>
              <a:off x="1771197" y="988752"/>
              <a:ext cx="523875" cy="523875"/>
              <a:chOff x="1162498" y="2336853"/>
              <a:chExt cx="523875" cy="523875"/>
            </a:xfrm>
          </p:grpSpPr>
          <p:sp>
            <p:nvSpPr>
              <p:cNvPr id="115" name="椭圆 114"/>
              <p:cNvSpPr/>
              <p:nvPr/>
            </p:nvSpPr>
            <p:spPr>
              <a:xfrm>
                <a:off x="1162498" y="2336853"/>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16" name="组合 115"/>
              <p:cNvGrpSpPr/>
              <p:nvPr/>
            </p:nvGrpSpPr>
            <p:grpSpPr>
              <a:xfrm>
                <a:off x="1334360" y="2460255"/>
                <a:ext cx="180149" cy="341052"/>
                <a:chOff x="5130721" y="-266700"/>
                <a:chExt cx="990600" cy="1875362"/>
              </a:xfrm>
            </p:grpSpPr>
            <p:sp>
              <p:nvSpPr>
                <p:cNvPr id="117"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8" name="弧形 117"/>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19" name="直接连接符 118"/>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0" name="弧形 119"/>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1" name="弧形 120"/>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
          <p:nvSpPr>
            <p:cNvPr id="2" name="椭圆 1"/>
            <p:cNvSpPr/>
            <p:nvPr/>
          </p:nvSpPr>
          <p:spPr>
            <a:xfrm>
              <a:off x="1673133" y="888723"/>
              <a:ext cx="720000" cy="72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7" name="组合 6"/>
          <p:cNvGrpSpPr/>
          <p:nvPr/>
        </p:nvGrpSpPr>
        <p:grpSpPr>
          <a:xfrm>
            <a:off x="9168192" y="3345647"/>
            <a:ext cx="1344000" cy="1344000"/>
            <a:chOff x="7260924" y="2136651"/>
            <a:chExt cx="900000" cy="900000"/>
          </a:xfrm>
        </p:grpSpPr>
        <p:grpSp>
          <p:nvGrpSpPr>
            <p:cNvPr id="87" name="组合 86"/>
            <p:cNvGrpSpPr/>
            <p:nvPr/>
          </p:nvGrpSpPr>
          <p:grpSpPr>
            <a:xfrm>
              <a:off x="7374613" y="2262651"/>
              <a:ext cx="648000" cy="648000"/>
              <a:chOff x="6390532" y="1254781"/>
              <a:chExt cx="523875" cy="523875"/>
            </a:xfrm>
          </p:grpSpPr>
          <p:sp>
            <p:nvSpPr>
              <p:cNvPr id="88" name="椭圆 87"/>
              <p:cNvSpPr/>
              <p:nvPr/>
            </p:nvSpPr>
            <p:spPr>
              <a:xfrm>
                <a:off x="6390532" y="1254781"/>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89" name="组合 88"/>
              <p:cNvGrpSpPr/>
              <p:nvPr/>
            </p:nvGrpSpPr>
            <p:grpSpPr>
              <a:xfrm>
                <a:off x="6530567" y="1406023"/>
                <a:ext cx="263712" cy="260414"/>
                <a:chOff x="9071432" y="2401956"/>
                <a:chExt cx="1073666" cy="1060237"/>
              </a:xfrm>
            </p:grpSpPr>
            <p:sp>
              <p:nvSpPr>
                <p:cNvPr id="90" name="任意多边形 89"/>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1" name="弧形 90"/>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
          <p:nvSpPr>
            <p:cNvPr id="123" name="椭圆 122"/>
            <p:cNvSpPr/>
            <p:nvPr/>
          </p:nvSpPr>
          <p:spPr>
            <a:xfrm>
              <a:off x="7260924" y="2136651"/>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6" name="组合 5"/>
          <p:cNvGrpSpPr/>
          <p:nvPr/>
        </p:nvGrpSpPr>
        <p:grpSpPr>
          <a:xfrm>
            <a:off x="5996128" y="3717917"/>
            <a:ext cx="1344000" cy="1344000"/>
            <a:chOff x="5687693" y="1392449"/>
            <a:chExt cx="900000" cy="900000"/>
          </a:xfrm>
        </p:grpSpPr>
        <p:grpSp>
          <p:nvGrpSpPr>
            <p:cNvPr id="92" name="组合 91"/>
            <p:cNvGrpSpPr/>
            <p:nvPr/>
          </p:nvGrpSpPr>
          <p:grpSpPr>
            <a:xfrm>
              <a:off x="5813693" y="1512627"/>
              <a:ext cx="648000" cy="648000"/>
              <a:chOff x="6247656" y="3293941"/>
              <a:chExt cx="523875" cy="523875"/>
            </a:xfrm>
          </p:grpSpPr>
          <p:sp>
            <p:nvSpPr>
              <p:cNvPr id="93" name="椭圆 92"/>
              <p:cNvSpPr/>
              <p:nvPr/>
            </p:nvSpPr>
            <p:spPr>
              <a:xfrm>
                <a:off x="6247656" y="3293941"/>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94" name="组合 93"/>
              <p:cNvGrpSpPr/>
              <p:nvPr/>
            </p:nvGrpSpPr>
            <p:grpSpPr>
              <a:xfrm>
                <a:off x="6377468" y="3441862"/>
                <a:ext cx="236901" cy="235171"/>
                <a:chOff x="3914408" y="1848112"/>
                <a:chExt cx="805721" cy="799838"/>
              </a:xfrm>
            </p:grpSpPr>
            <p:cxnSp>
              <p:nvCxnSpPr>
                <p:cNvPr id="95" name="直接连接符 9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4" name="椭圆 123"/>
            <p:cNvSpPr/>
            <p:nvPr/>
          </p:nvSpPr>
          <p:spPr>
            <a:xfrm>
              <a:off x="5687693" y="1392449"/>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5" name="组合 4"/>
          <p:cNvGrpSpPr/>
          <p:nvPr/>
        </p:nvGrpSpPr>
        <p:grpSpPr>
          <a:xfrm>
            <a:off x="2447859" y="3525896"/>
            <a:ext cx="1344000" cy="1344000"/>
            <a:chOff x="4123814" y="2079192"/>
            <a:chExt cx="900000" cy="900000"/>
          </a:xfrm>
        </p:grpSpPr>
        <p:grpSp>
          <p:nvGrpSpPr>
            <p:cNvPr id="109" name="组合 108"/>
            <p:cNvGrpSpPr/>
            <p:nvPr/>
          </p:nvGrpSpPr>
          <p:grpSpPr>
            <a:xfrm>
              <a:off x="4247045" y="2205192"/>
              <a:ext cx="648000" cy="648000"/>
              <a:chOff x="7393286" y="2370038"/>
              <a:chExt cx="523875" cy="523875"/>
            </a:xfrm>
          </p:grpSpPr>
          <p:sp>
            <p:nvSpPr>
              <p:cNvPr id="110" name="椭圆 109"/>
              <p:cNvSpPr/>
              <p:nvPr/>
            </p:nvSpPr>
            <p:spPr>
              <a:xfrm>
                <a:off x="7393286" y="2370038"/>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11" name="组合 110"/>
              <p:cNvGrpSpPr/>
              <p:nvPr/>
            </p:nvGrpSpPr>
            <p:grpSpPr>
              <a:xfrm>
                <a:off x="7531982" y="2495071"/>
                <a:ext cx="258725" cy="261143"/>
                <a:chOff x="-445562" y="2906128"/>
                <a:chExt cx="355785" cy="359110"/>
              </a:xfrm>
            </p:grpSpPr>
            <p:sp>
              <p:nvSpPr>
                <p:cNvPr id="112" name="椭圆 104"/>
                <p:cNvSpPr/>
                <p:nvPr/>
              </p:nvSpPr>
              <p:spPr>
                <a:xfrm>
                  <a:off x="-445562" y="2906128"/>
                  <a:ext cx="355785" cy="359110"/>
                </a:xfrm>
                <a:custGeom>
                  <a:avLst/>
                  <a:gdLst/>
                  <a:ahLst/>
                  <a:cxnLst/>
                  <a:rect l="l" t="t" r="r" b="b"/>
                  <a:pathLst>
                    <a:path w="355785" h="359110">
                      <a:moveTo>
                        <a:pt x="252707" y="0"/>
                      </a:moveTo>
                      <a:cubicBezTo>
                        <a:pt x="309635" y="0"/>
                        <a:pt x="355785" y="46150"/>
                        <a:pt x="355785" y="103078"/>
                      </a:cubicBezTo>
                      <a:cubicBezTo>
                        <a:pt x="355785" y="160006"/>
                        <a:pt x="309635" y="206156"/>
                        <a:pt x="252707" y="206156"/>
                      </a:cubicBezTo>
                      <a:lnTo>
                        <a:pt x="213975" y="198336"/>
                      </a:lnTo>
                      <a:lnTo>
                        <a:pt x="179555" y="232757"/>
                      </a:lnTo>
                      <a:lnTo>
                        <a:pt x="172905" y="282633"/>
                      </a:lnTo>
                      <a:lnTo>
                        <a:pt x="129678" y="279308"/>
                      </a:lnTo>
                      <a:lnTo>
                        <a:pt x="119703" y="329184"/>
                      </a:lnTo>
                      <a:lnTo>
                        <a:pt x="83127" y="329184"/>
                      </a:lnTo>
                      <a:lnTo>
                        <a:pt x="46551" y="359110"/>
                      </a:lnTo>
                      <a:lnTo>
                        <a:pt x="0" y="349135"/>
                      </a:lnTo>
                      <a:lnTo>
                        <a:pt x="0" y="299259"/>
                      </a:lnTo>
                      <a:lnTo>
                        <a:pt x="156279" y="142979"/>
                      </a:lnTo>
                      <a:lnTo>
                        <a:pt x="158337" y="144102"/>
                      </a:lnTo>
                      <a:cubicBezTo>
                        <a:pt x="152669" y="131590"/>
                        <a:pt x="149629" y="117689"/>
                        <a:pt x="149629" y="103078"/>
                      </a:cubicBezTo>
                      <a:cubicBezTo>
                        <a:pt x="149629" y="46150"/>
                        <a:pt x="195779" y="0"/>
                        <a:pt x="252707" y="0"/>
                      </a:cubicBezTo>
                      <a:close/>
                    </a:path>
                  </a:pathLst>
                </a:custGeom>
                <a:ln w="158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3" name="圆角矩形 112"/>
                <p:cNvSpPr/>
                <p:nvPr/>
              </p:nvSpPr>
              <p:spPr>
                <a:xfrm rot="3230190">
                  <a:off x="-203817" y="2964703"/>
                  <a:ext cx="67501" cy="45719"/>
                </a:xfrm>
                <a:prstGeom prst="roundRect">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
          <p:nvSpPr>
            <p:cNvPr id="125" name="椭圆 124"/>
            <p:cNvSpPr/>
            <p:nvPr/>
          </p:nvSpPr>
          <p:spPr>
            <a:xfrm>
              <a:off x="4123814" y="2079192"/>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4" name="组合 3"/>
          <p:cNvGrpSpPr/>
          <p:nvPr/>
        </p:nvGrpSpPr>
        <p:grpSpPr>
          <a:xfrm>
            <a:off x="7824192" y="1508787"/>
            <a:ext cx="1344000" cy="1344000"/>
            <a:chOff x="2554870" y="2468116"/>
            <a:chExt cx="900000" cy="900000"/>
          </a:xfrm>
        </p:grpSpPr>
        <p:grpSp>
          <p:nvGrpSpPr>
            <p:cNvPr id="103" name="组合 102"/>
            <p:cNvGrpSpPr/>
            <p:nvPr/>
          </p:nvGrpSpPr>
          <p:grpSpPr>
            <a:xfrm>
              <a:off x="2680870" y="2594116"/>
              <a:ext cx="648000" cy="648000"/>
              <a:chOff x="2179763" y="3345581"/>
              <a:chExt cx="523875" cy="523875"/>
            </a:xfrm>
          </p:grpSpPr>
          <p:sp>
            <p:nvSpPr>
              <p:cNvPr id="104" name="椭圆 103"/>
              <p:cNvSpPr/>
              <p:nvPr/>
            </p:nvSpPr>
            <p:spPr>
              <a:xfrm>
                <a:off x="2179763" y="3345581"/>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05" name="组合 104"/>
              <p:cNvGrpSpPr/>
              <p:nvPr/>
            </p:nvGrpSpPr>
            <p:grpSpPr>
              <a:xfrm>
                <a:off x="2378583" y="3456276"/>
                <a:ext cx="149898" cy="292438"/>
                <a:chOff x="-367646" y="2940431"/>
                <a:chExt cx="217031" cy="423407"/>
              </a:xfrm>
            </p:grpSpPr>
            <p:sp>
              <p:nvSpPr>
                <p:cNvPr id="106" name="圆角矩形 105"/>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7" name="圆角矩形 106"/>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8" name="弧形 107"/>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
          <p:nvSpPr>
            <p:cNvPr id="127" name="椭圆 126"/>
            <p:cNvSpPr/>
            <p:nvPr/>
          </p:nvSpPr>
          <p:spPr>
            <a:xfrm>
              <a:off x="2554870" y="2468116"/>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0" name="组合 9"/>
          <p:cNvGrpSpPr/>
          <p:nvPr/>
        </p:nvGrpSpPr>
        <p:grpSpPr>
          <a:xfrm>
            <a:off x="4172107" y="3237716"/>
            <a:ext cx="1632000" cy="1632001"/>
            <a:chOff x="990000" y="2079681"/>
            <a:chExt cx="1080000" cy="1080000"/>
          </a:xfrm>
        </p:grpSpPr>
        <p:sp>
          <p:nvSpPr>
            <p:cNvPr id="69" name="椭圆 68"/>
            <p:cNvSpPr/>
            <p:nvPr/>
          </p:nvSpPr>
          <p:spPr>
            <a:xfrm>
              <a:off x="1141200" y="2230294"/>
              <a:ext cx="777600" cy="7776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8" name="椭圆 127"/>
            <p:cNvSpPr/>
            <p:nvPr/>
          </p:nvSpPr>
          <p:spPr>
            <a:xfrm>
              <a:off x="990000" y="2079681"/>
              <a:ext cx="1080000" cy="108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文本框 8"/>
            <p:cNvSpPr txBox="1"/>
            <p:nvPr/>
          </p:nvSpPr>
          <p:spPr>
            <a:xfrm>
              <a:off x="1250153" y="2333773"/>
              <a:ext cx="731733" cy="495654"/>
            </a:xfrm>
            <a:prstGeom prst="rect">
              <a:avLst/>
            </a:prstGeom>
            <a:noFill/>
          </p:spPr>
          <p:txBody>
            <a:bodyPr wrap="square" rtlCol="0">
              <a:spAutoFit/>
            </a:bodyPr>
            <a:lstStyle/>
            <a:p>
              <a:r>
                <a:rPr lang="en-US" altLang="zh-CN" sz="4265"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on</a:t>
              </a:r>
              <a:endParaRPr lang="zh-CN" altLang="en-US" sz="4265"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cxnSp>
        <p:nvCxnSpPr>
          <p:cNvPr id="12" name="直接箭头连接符 11"/>
          <p:cNvCxnSpPr>
            <a:stCxn id="2" idx="5"/>
            <a:endCxn id="125" idx="1"/>
          </p:cNvCxnSpPr>
          <p:nvPr/>
        </p:nvCxnSpPr>
        <p:spPr>
          <a:xfrm>
            <a:off x="2054739" y="3403760"/>
            <a:ext cx="589944" cy="31896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5" idx="6"/>
            <a:endCxn id="128" idx="2"/>
          </p:cNvCxnSpPr>
          <p:nvPr/>
        </p:nvCxnSpPr>
        <p:spPr>
          <a:xfrm flipV="1">
            <a:off x="3791859" y="4053715"/>
            <a:ext cx="380248" cy="144181"/>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8" idx="6"/>
            <a:endCxn id="124" idx="2"/>
          </p:cNvCxnSpPr>
          <p:nvPr/>
        </p:nvCxnSpPr>
        <p:spPr>
          <a:xfrm>
            <a:off x="5804107" y="4053715"/>
            <a:ext cx="192021" cy="336203"/>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4" idx="7"/>
            <a:endCxn id="127" idx="3"/>
          </p:cNvCxnSpPr>
          <p:nvPr/>
        </p:nvCxnSpPr>
        <p:spPr>
          <a:xfrm flipV="1">
            <a:off x="7143304" y="2655963"/>
            <a:ext cx="877712" cy="1258779"/>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27" idx="5"/>
            <a:endCxn id="123" idx="1"/>
          </p:cNvCxnSpPr>
          <p:nvPr/>
        </p:nvCxnSpPr>
        <p:spPr>
          <a:xfrm>
            <a:off x="8971368" y="2655963"/>
            <a:ext cx="393648" cy="886508"/>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5" name="组合 194"/>
          <p:cNvGrpSpPr/>
          <p:nvPr/>
        </p:nvGrpSpPr>
        <p:grpSpPr>
          <a:xfrm>
            <a:off x="715541" y="3752290"/>
            <a:ext cx="1672242" cy="1247804"/>
            <a:chOff x="744386" y="670692"/>
            <a:chExt cx="1254182" cy="935853"/>
          </a:xfrm>
        </p:grpSpPr>
        <p:sp>
          <p:nvSpPr>
            <p:cNvPr id="196" name="TextBox 27"/>
            <p:cNvSpPr txBox="1"/>
            <p:nvPr/>
          </p:nvSpPr>
          <p:spPr>
            <a:xfrm>
              <a:off x="986898" y="670692"/>
              <a:ext cx="754053"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7" name="TextBox 28"/>
            <p:cNvSpPr txBox="1"/>
            <p:nvPr/>
          </p:nvSpPr>
          <p:spPr>
            <a:xfrm>
              <a:off x="744386" y="914048"/>
              <a:ext cx="1254182" cy="692497"/>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a:t>
              </a:r>
              <a:endParaRPr lang="zh-CN" altLang="en-US" sz="12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98" name="组合 197"/>
          <p:cNvGrpSpPr/>
          <p:nvPr/>
        </p:nvGrpSpPr>
        <p:grpSpPr>
          <a:xfrm>
            <a:off x="2473557" y="2130153"/>
            <a:ext cx="1672242" cy="1247804"/>
            <a:chOff x="744386" y="670692"/>
            <a:chExt cx="1254182" cy="935853"/>
          </a:xfrm>
        </p:grpSpPr>
        <p:sp>
          <p:nvSpPr>
            <p:cNvPr id="199" name="TextBox 27"/>
            <p:cNvSpPr txBox="1"/>
            <p:nvPr/>
          </p:nvSpPr>
          <p:spPr>
            <a:xfrm>
              <a:off x="1030294"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0" name="TextBox 28"/>
            <p:cNvSpPr txBox="1"/>
            <p:nvPr/>
          </p:nvSpPr>
          <p:spPr>
            <a:xfrm>
              <a:off x="744386" y="914048"/>
              <a:ext cx="1254182" cy="692497"/>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a:t>
              </a:r>
              <a:endParaRPr lang="zh-CN" altLang="en-US" sz="12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01" name="组合 200"/>
          <p:cNvGrpSpPr/>
          <p:nvPr/>
        </p:nvGrpSpPr>
        <p:grpSpPr>
          <a:xfrm>
            <a:off x="7256118" y="4703290"/>
            <a:ext cx="1672242" cy="1247804"/>
            <a:chOff x="744386" y="670692"/>
            <a:chExt cx="1254182" cy="935853"/>
          </a:xfrm>
        </p:grpSpPr>
        <p:sp>
          <p:nvSpPr>
            <p:cNvPr id="202" name="TextBox 27"/>
            <p:cNvSpPr txBox="1"/>
            <p:nvPr/>
          </p:nvSpPr>
          <p:spPr>
            <a:xfrm>
              <a:off x="961311"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3" name="TextBox 28"/>
            <p:cNvSpPr txBox="1"/>
            <p:nvPr/>
          </p:nvSpPr>
          <p:spPr>
            <a:xfrm>
              <a:off x="744386" y="914048"/>
              <a:ext cx="1254182" cy="692497"/>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a:t>
              </a:r>
              <a:endParaRPr lang="zh-CN" altLang="en-US" sz="12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04" name="组合 203"/>
          <p:cNvGrpSpPr/>
          <p:nvPr/>
        </p:nvGrpSpPr>
        <p:grpSpPr>
          <a:xfrm>
            <a:off x="5781838" y="1956984"/>
            <a:ext cx="1672242" cy="1247804"/>
            <a:chOff x="744386" y="670692"/>
            <a:chExt cx="1254182" cy="935853"/>
          </a:xfrm>
        </p:grpSpPr>
        <p:sp>
          <p:nvSpPr>
            <p:cNvPr id="205" name="TextBox 27"/>
            <p:cNvSpPr txBox="1"/>
            <p:nvPr/>
          </p:nvSpPr>
          <p:spPr>
            <a:xfrm>
              <a:off x="1029389"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6" name="TextBox 28"/>
            <p:cNvSpPr txBox="1"/>
            <p:nvPr/>
          </p:nvSpPr>
          <p:spPr>
            <a:xfrm>
              <a:off x="744386" y="914048"/>
              <a:ext cx="1254182" cy="692497"/>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a:t>
              </a:r>
              <a:endParaRPr lang="zh-CN" altLang="en-US" sz="12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07" name="组合 206"/>
          <p:cNvGrpSpPr/>
          <p:nvPr/>
        </p:nvGrpSpPr>
        <p:grpSpPr>
          <a:xfrm>
            <a:off x="9930384" y="2177013"/>
            <a:ext cx="1672242" cy="1247804"/>
            <a:chOff x="744386" y="670692"/>
            <a:chExt cx="1254182" cy="935853"/>
          </a:xfrm>
        </p:grpSpPr>
        <p:sp>
          <p:nvSpPr>
            <p:cNvPr id="208" name="TextBox 27"/>
            <p:cNvSpPr txBox="1"/>
            <p:nvPr/>
          </p:nvSpPr>
          <p:spPr>
            <a:xfrm>
              <a:off x="994450"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9" name="TextBox 28"/>
            <p:cNvSpPr txBox="1"/>
            <p:nvPr/>
          </p:nvSpPr>
          <p:spPr>
            <a:xfrm>
              <a:off x="744386" y="914048"/>
              <a:ext cx="1254182" cy="692497"/>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a:t>
              </a:r>
              <a:endParaRPr lang="zh-CN" altLang="en-US" sz="12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71" name="组合 70"/>
          <p:cNvGrpSpPr/>
          <p:nvPr/>
        </p:nvGrpSpPr>
        <p:grpSpPr>
          <a:xfrm>
            <a:off x="0" y="247949"/>
            <a:ext cx="12192000" cy="400110"/>
            <a:chOff x="0" y="247949"/>
            <a:chExt cx="12192000" cy="400110"/>
          </a:xfrm>
        </p:grpSpPr>
        <p:sp>
          <p:nvSpPr>
            <p:cNvPr id="72" name="矩形 71"/>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3"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01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研究背景简介</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4" name="矩形 73"/>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par>
                                <p:cTn id="10" presetID="5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Scale>
                                      <p:cBhvr>
                                        <p:cTn id="1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5"/>
                                        </p:tgtEl>
                                        <p:attrNameLst>
                                          <p:attrName>ppt_x</p:attrName>
                                          <p:attrName>ppt_y</p:attrName>
                                        </p:attrNameLst>
                                      </p:cBhvr>
                                    </p:animMotion>
                                    <p:animEffect transition="in" filter="fade">
                                      <p:cBhvr>
                                        <p:cTn id="14" dur="1000"/>
                                        <p:tgtEl>
                                          <p:spTgt spid="5"/>
                                        </p:tgtEl>
                                      </p:cBhvr>
                                    </p:animEffect>
                                  </p:childTnLst>
                                </p:cTn>
                              </p:par>
                              <p:par>
                                <p:cTn id="15" presetID="5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Scale>
                                      <p:cBhvr>
                                        <p:cTn id="1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0"/>
                                        </p:tgtEl>
                                        <p:attrNameLst>
                                          <p:attrName>ppt_x</p:attrName>
                                          <p:attrName>ppt_y</p:attrName>
                                        </p:attrNameLst>
                                      </p:cBhvr>
                                    </p:animMotion>
                                    <p:animEffect transition="in" filter="fade">
                                      <p:cBhvr>
                                        <p:cTn id="19" dur="1000"/>
                                        <p:tgtEl>
                                          <p:spTgt spid="10"/>
                                        </p:tgtEl>
                                      </p:cBhvr>
                                    </p:animEffect>
                                  </p:childTnLst>
                                </p:cTn>
                              </p:par>
                              <p:par>
                                <p:cTn id="20" presetID="5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Scale>
                                      <p:cBhvr>
                                        <p:cTn id="2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6"/>
                                        </p:tgtEl>
                                        <p:attrNameLst>
                                          <p:attrName>ppt_x</p:attrName>
                                          <p:attrName>ppt_y</p:attrName>
                                        </p:attrNameLst>
                                      </p:cBhvr>
                                    </p:animMotion>
                                    <p:animEffect transition="in" filter="fade">
                                      <p:cBhvr>
                                        <p:cTn id="24" dur="1000"/>
                                        <p:tgtEl>
                                          <p:spTgt spid="6"/>
                                        </p:tgtEl>
                                      </p:cBhvr>
                                    </p:animEffect>
                                  </p:childTnLst>
                                </p:cTn>
                              </p:par>
                              <p:par>
                                <p:cTn id="25" presetID="5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Scale>
                                      <p:cBhvr>
                                        <p:cTn id="2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
                                        </p:tgtEl>
                                        <p:attrNameLst>
                                          <p:attrName>ppt_x</p:attrName>
                                          <p:attrName>ppt_y</p:attrName>
                                        </p:attrNameLst>
                                      </p:cBhvr>
                                    </p:animMotion>
                                    <p:animEffect transition="in" filter="fade">
                                      <p:cBhvr>
                                        <p:cTn id="29" dur="1000"/>
                                        <p:tgtEl>
                                          <p:spTgt spid="4"/>
                                        </p:tgtEl>
                                      </p:cBhvr>
                                    </p:animEffect>
                                  </p:childTnLst>
                                </p:cTn>
                              </p:par>
                              <p:par>
                                <p:cTn id="30" presetID="5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Scale>
                                      <p:cBhvr>
                                        <p:cTn id="3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7"/>
                                        </p:tgtEl>
                                        <p:attrNameLst>
                                          <p:attrName>ppt_x</p:attrName>
                                          <p:attrName>ppt_y</p:attrName>
                                        </p:attrNameLst>
                                      </p:cBhvr>
                                    </p:animMotion>
                                    <p:animEffect transition="in" filter="fade">
                                      <p:cBhvr>
                                        <p:cTn id="34" dur="1000"/>
                                        <p:tgtEl>
                                          <p:spTgt spid="7"/>
                                        </p:tgtEl>
                                      </p:cBhvr>
                                    </p:animEffect>
                                  </p:childTnLst>
                                </p:cTn>
                              </p:par>
                            </p:childTnLst>
                          </p:cTn>
                        </p:par>
                        <p:par>
                          <p:cTn id="35" fill="hold">
                            <p:stCondLst>
                              <p:cond delay="1000"/>
                            </p:stCondLst>
                            <p:childTnLst>
                              <p:par>
                                <p:cTn id="36" presetID="16" presetClass="entr" presetSubtype="21"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par>
                                <p:cTn id="39" presetID="16" presetClass="entr" presetSubtype="21"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par>
                                <p:cTn id="45" presetID="16" presetClass="entr" presetSubtype="21"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inVertical)">
                                      <p:cBhvr>
                                        <p:cTn id="47" dur="500"/>
                                        <p:tgtEl>
                                          <p:spTgt spid="21"/>
                                        </p:tgtEl>
                                      </p:cBhvr>
                                    </p:animEffect>
                                  </p:childTnLst>
                                </p:cTn>
                              </p:par>
                              <p:par>
                                <p:cTn id="48" presetID="16" presetClass="entr" presetSubtype="2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fade">
                                      <p:cBhvr>
                                        <p:cTn id="54" dur="1000"/>
                                        <p:tgtEl>
                                          <p:spTgt spid="195"/>
                                        </p:tgtEl>
                                      </p:cBhvr>
                                    </p:animEffect>
                                    <p:anim calcmode="lin" valueType="num">
                                      <p:cBhvr>
                                        <p:cTn id="55" dur="1000" fill="hold"/>
                                        <p:tgtEl>
                                          <p:spTgt spid="195"/>
                                        </p:tgtEl>
                                        <p:attrNameLst>
                                          <p:attrName>ppt_x</p:attrName>
                                        </p:attrNameLst>
                                      </p:cBhvr>
                                      <p:tavLst>
                                        <p:tav tm="0">
                                          <p:val>
                                            <p:strVal val="#ppt_x"/>
                                          </p:val>
                                        </p:tav>
                                        <p:tav tm="100000">
                                          <p:val>
                                            <p:strVal val="#ppt_x"/>
                                          </p:val>
                                        </p:tav>
                                      </p:tavLst>
                                    </p:anim>
                                    <p:anim calcmode="lin" valueType="num">
                                      <p:cBhvr>
                                        <p:cTn id="56" dur="1000" fill="hold"/>
                                        <p:tgtEl>
                                          <p:spTgt spid="195"/>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fade">
                                      <p:cBhvr>
                                        <p:cTn id="59" dur="1000"/>
                                        <p:tgtEl>
                                          <p:spTgt spid="198"/>
                                        </p:tgtEl>
                                      </p:cBhvr>
                                    </p:animEffect>
                                    <p:anim calcmode="lin" valueType="num">
                                      <p:cBhvr>
                                        <p:cTn id="60" dur="1000" fill="hold"/>
                                        <p:tgtEl>
                                          <p:spTgt spid="198"/>
                                        </p:tgtEl>
                                        <p:attrNameLst>
                                          <p:attrName>ppt_x</p:attrName>
                                        </p:attrNameLst>
                                      </p:cBhvr>
                                      <p:tavLst>
                                        <p:tav tm="0">
                                          <p:val>
                                            <p:strVal val="#ppt_x"/>
                                          </p:val>
                                        </p:tav>
                                        <p:tav tm="100000">
                                          <p:val>
                                            <p:strVal val="#ppt_x"/>
                                          </p:val>
                                        </p:tav>
                                      </p:tavLst>
                                    </p:anim>
                                    <p:anim calcmode="lin" valueType="num">
                                      <p:cBhvr>
                                        <p:cTn id="61" dur="1000" fill="hold"/>
                                        <p:tgtEl>
                                          <p:spTgt spid="198"/>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fade">
                                      <p:cBhvr>
                                        <p:cTn id="64" dur="1000"/>
                                        <p:tgtEl>
                                          <p:spTgt spid="204"/>
                                        </p:tgtEl>
                                      </p:cBhvr>
                                    </p:animEffect>
                                    <p:anim calcmode="lin" valueType="num">
                                      <p:cBhvr>
                                        <p:cTn id="65" dur="1000" fill="hold"/>
                                        <p:tgtEl>
                                          <p:spTgt spid="204"/>
                                        </p:tgtEl>
                                        <p:attrNameLst>
                                          <p:attrName>ppt_x</p:attrName>
                                        </p:attrNameLst>
                                      </p:cBhvr>
                                      <p:tavLst>
                                        <p:tav tm="0">
                                          <p:val>
                                            <p:strVal val="#ppt_x"/>
                                          </p:val>
                                        </p:tav>
                                        <p:tav tm="100000">
                                          <p:val>
                                            <p:strVal val="#ppt_x"/>
                                          </p:val>
                                        </p:tav>
                                      </p:tavLst>
                                    </p:anim>
                                    <p:anim calcmode="lin" valueType="num">
                                      <p:cBhvr>
                                        <p:cTn id="66" dur="1000" fill="hold"/>
                                        <p:tgtEl>
                                          <p:spTgt spid="20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01"/>
                                        </p:tgtEl>
                                        <p:attrNameLst>
                                          <p:attrName>style.visibility</p:attrName>
                                        </p:attrNameLst>
                                      </p:cBhvr>
                                      <p:to>
                                        <p:strVal val="visible"/>
                                      </p:to>
                                    </p:set>
                                    <p:animEffect transition="in" filter="fade">
                                      <p:cBhvr>
                                        <p:cTn id="69" dur="1000"/>
                                        <p:tgtEl>
                                          <p:spTgt spid="201"/>
                                        </p:tgtEl>
                                      </p:cBhvr>
                                    </p:animEffect>
                                    <p:anim calcmode="lin" valueType="num">
                                      <p:cBhvr>
                                        <p:cTn id="70" dur="1000" fill="hold"/>
                                        <p:tgtEl>
                                          <p:spTgt spid="201"/>
                                        </p:tgtEl>
                                        <p:attrNameLst>
                                          <p:attrName>ppt_x</p:attrName>
                                        </p:attrNameLst>
                                      </p:cBhvr>
                                      <p:tavLst>
                                        <p:tav tm="0">
                                          <p:val>
                                            <p:strVal val="#ppt_x"/>
                                          </p:val>
                                        </p:tav>
                                        <p:tav tm="100000">
                                          <p:val>
                                            <p:strVal val="#ppt_x"/>
                                          </p:val>
                                        </p:tav>
                                      </p:tavLst>
                                    </p:anim>
                                    <p:anim calcmode="lin" valueType="num">
                                      <p:cBhvr>
                                        <p:cTn id="71" dur="1000" fill="hold"/>
                                        <p:tgtEl>
                                          <p:spTgt spid="201"/>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207"/>
                                        </p:tgtEl>
                                        <p:attrNameLst>
                                          <p:attrName>style.visibility</p:attrName>
                                        </p:attrNameLst>
                                      </p:cBhvr>
                                      <p:to>
                                        <p:strVal val="visible"/>
                                      </p:to>
                                    </p:set>
                                    <p:animEffect transition="in" filter="fade">
                                      <p:cBhvr>
                                        <p:cTn id="74" dur="1000"/>
                                        <p:tgtEl>
                                          <p:spTgt spid="207"/>
                                        </p:tgtEl>
                                      </p:cBhvr>
                                    </p:animEffect>
                                    <p:anim calcmode="lin" valueType="num">
                                      <p:cBhvr>
                                        <p:cTn id="75" dur="1000" fill="hold"/>
                                        <p:tgtEl>
                                          <p:spTgt spid="207"/>
                                        </p:tgtEl>
                                        <p:attrNameLst>
                                          <p:attrName>ppt_x</p:attrName>
                                        </p:attrNameLst>
                                      </p:cBhvr>
                                      <p:tavLst>
                                        <p:tav tm="0">
                                          <p:val>
                                            <p:strVal val="#ppt_x"/>
                                          </p:val>
                                        </p:tav>
                                        <p:tav tm="100000">
                                          <p:val>
                                            <p:strVal val="#ppt_x"/>
                                          </p:val>
                                        </p:tav>
                                      </p:tavLst>
                                    </p:anim>
                                    <p:anim calcmode="lin" valueType="num">
                                      <p:cBhvr>
                                        <p:cTn id="76"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08059" y="4090080"/>
            <a:ext cx="10125931" cy="1299499"/>
            <a:chOff x="1008059" y="4090080"/>
            <a:chExt cx="10125931" cy="1299499"/>
          </a:xfrm>
        </p:grpSpPr>
        <p:sp>
          <p:nvSpPr>
            <p:cNvPr id="18" name="TextBox 6"/>
            <p:cNvSpPr txBox="1"/>
            <p:nvPr/>
          </p:nvSpPr>
          <p:spPr>
            <a:xfrm>
              <a:off x="1441726" y="4090081"/>
              <a:ext cx="1658241" cy="276999"/>
            </a:xfrm>
            <a:prstGeom prst="rect">
              <a:avLst/>
            </a:prstGeom>
            <a:noFill/>
          </p:spPr>
          <p:txBody>
            <a:bodyPr wrap="square" lIns="0" tIns="0" rIns="0" bIns="0" rtlCol="0" anchor="ctr">
              <a:spAutoFit/>
            </a:bodyPr>
            <a:lstStyle/>
            <a:p>
              <a:r>
                <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TextBox 7"/>
            <p:cNvSpPr txBox="1"/>
            <p:nvPr/>
          </p:nvSpPr>
          <p:spPr>
            <a:xfrm>
              <a:off x="1008059" y="4558582"/>
              <a:ext cx="2128092" cy="83099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TextBox 59"/>
            <p:cNvSpPr txBox="1"/>
            <p:nvPr/>
          </p:nvSpPr>
          <p:spPr>
            <a:xfrm>
              <a:off x="4240719" y="4090080"/>
              <a:ext cx="1345927" cy="276999"/>
            </a:xfrm>
            <a:prstGeom prst="rect">
              <a:avLst/>
            </a:prstGeom>
            <a:noFill/>
          </p:spPr>
          <p:txBody>
            <a:bodyPr wrap="square" lIns="0" tIns="0" rIns="0" bIns="0" rtlCol="0" anchor="ctr">
              <a:spAutoFit/>
            </a:bodyPr>
            <a:lstStyle/>
            <a:p>
              <a:r>
                <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TextBox 60"/>
            <p:cNvSpPr txBox="1"/>
            <p:nvPr/>
          </p:nvSpPr>
          <p:spPr>
            <a:xfrm>
              <a:off x="3650895" y="4558582"/>
              <a:ext cx="2128092" cy="83099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TextBox 64"/>
            <p:cNvSpPr txBox="1"/>
            <p:nvPr/>
          </p:nvSpPr>
          <p:spPr>
            <a:xfrm>
              <a:off x="6833373" y="4090080"/>
              <a:ext cx="1543013" cy="276999"/>
            </a:xfrm>
            <a:prstGeom prst="rect">
              <a:avLst/>
            </a:prstGeom>
            <a:noFill/>
          </p:spPr>
          <p:txBody>
            <a:bodyPr wrap="square" lIns="0" tIns="0" rIns="0" bIns="0" rtlCol="0" anchor="ctr">
              <a:spAutoFit/>
            </a:bodyPr>
            <a:lstStyle/>
            <a:p>
              <a:r>
                <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TextBox 65"/>
            <p:cNvSpPr txBox="1"/>
            <p:nvPr/>
          </p:nvSpPr>
          <p:spPr>
            <a:xfrm>
              <a:off x="6342095" y="4558582"/>
              <a:ext cx="2128092" cy="83099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7" name="TextBox 69"/>
            <p:cNvSpPr txBox="1"/>
            <p:nvPr/>
          </p:nvSpPr>
          <p:spPr>
            <a:xfrm>
              <a:off x="9469037" y="4090080"/>
              <a:ext cx="1599297" cy="276999"/>
            </a:xfrm>
            <a:prstGeom prst="rect">
              <a:avLst/>
            </a:prstGeom>
            <a:noFill/>
          </p:spPr>
          <p:txBody>
            <a:bodyPr wrap="square" lIns="0" tIns="0" rIns="0" bIns="0" rtlCol="0" anchor="ctr">
              <a:spAutoFit/>
            </a:bodyPr>
            <a:lstStyle/>
            <a:p>
              <a:r>
                <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pc="3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TextBox 70"/>
            <p:cNvSpPr txBox="1"/>
            <p:nvPr/>
          </p:nvSpPr>
          <p:spPr>
            <a:xfrm>
              <a:off x="9005898" y="4558582"/>
              <a:ext cx="2128092" cy="83099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0" name="Oval 30"/>
          <p:cNvSpPr/>
          <p:nvPr/>
        </p:nvSpPr>
        <p:spPr>
          <a:xfrm>
            <a:off x="1162869" y="1922934"/>
            <a:ext cx="1816079" cy="1790823"/>
          </a:xfrm>
          <a:prstGeom prst="ellipse">
            <a:avLst/>
          </a:prstGeom>
          <a:blipFill>
            <a:blip r:embed="rId1"/>
            <a:stretch>
              <a:fillRect/>
            </a:stretch>
          </a:blipFill>
          <a:ln w="381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Oval 31"/>
          <p:cNvSpPr/>
          <p:nvPr/>
        </p:nvSpPr>
        <p:spPr>
          <a:xfrm>
            <a:off x="2463900" y="1705970"/>
            <a:ext cx="875107" cy="862215"/>
          </a:xfrm>
          <a:prstGeom prst="ellipse">
            <a:avLst/>
          </a:prstGeom>
          <a:solidFill>
            <a:srgbClr val="08477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Oval 61"/>
          <p:cNvSpPr/>
          <p:nvPr/>
        </p:nvSpPr>
        <p:spPr>
          <a:xfrm>
            <a:off x="3770586" y="1922934"/>
            <a:ext cx="1816079" cy="1790823"/>
          </a:xfrm>
          <a:prstGeom prst="ellipse">
            <a:avLst/>
          </a:prstGeom>
          <a:blipFill>
            <a:blip r:embed="rId2"/>
            <a:stretch>
              <a:fillRect/>
            </a:stretch>
          </a:blipFill>
          <a:ln w="381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Oval 62"/>
          <p:cNvSpPr/>
          <p:nvPr/>
        </p:nvSpPr>
        <p:spPr>
          <a:xfrm>
            <a:off x="5083279" y="1705970"/>
            <a:ext cx="875107" cy="862215"/>
          </a:xfrm>
          <a:prstGeom prst="ellipse">
            <a:avLst/>
          </a:prstGeom>
          <a:solidFill>
            <a:srgbClr val="08477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Oval 66"/>
          <p:cNvSpPr/>
          <p:nvPr/>
        </p:nvSpPr>
        <p:spPr>
          <a:xfrm>
            <a:off x="6478907" y="1922934"/>
            <a:ext cx="1816079" cy="1790823"/>
          </a:xfrm>
          <a:prstGeom prst="ellipse">
            <a:avLst/>
          </a:prstGeom>
          <a:blipFill dpi="0" rotWithShape="1">
            <a:blip r:embed="rId3"/>
            <a:srcRect/>
            <a:stretch>
              <a:fillRect r="2000" b="2000"/>
            </a:stretch>
          </a:blipFill>
          <a:ln w="38100">
            <a:solidFill>
              <a:srgbClr val="3D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Oval 67"/>
          <p:cNvSpPr/>
          <p:nvPr/>
        </p:nvSpPr>
        <p:spPr>
          <a:xfrm>
            <a:off x="7743601" y="1705970"/>
            <a:ext cx="875107" cy="862215"/>
          </a:xfrm>
          <a:prstGeom prst="ellipse">
            <a:avLst/>
          </a:prstGeom>
          <a:solidFill>
            <a:srgbClr val="3D383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5"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Oval 71"/>
          <p:cNvSpPr/>
          <p:nvPr/>
        </p:nvSpPr>
        <p:spPr>
          <a:xfrm>
            <a:off x="9133750" y="1922934"/>
            <a:ext cx="1816079" cy="1790823"/>
          </a:xfrm>
          <a:prstGeom prst="ellipse">
            <a:avLst/>
          </a:prstGeom>
          <a:blipFill dpi="0" rotWithShape="1">
            <a:blip r:embed="rId4"/>
            <a:srcRect/>
            <a:stretch>
              <a:fillRect r="2000" b="2000"/>
            </a:stretch>
          </a:blipFill>
          <a:ln w="381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Oval 72"/>
          <p:cNvSpPr/>
          <p:nvPr/>
        </p:nvSpPr>
        <p:spPr>
          <a:xfrm>
            <a:off x="10376625" y="1705970"/>
            <a:ext cx="875107" cy="862215"/>
          </a:xfrm>
          <a:prstGeom prst="ellipse">
            <a:avLst/>
          </a:prstGeom>
          <a:solidFill>
            <a:srgbClr val="08477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0960" tIns="0" rIns="0" rtlCol="0" anchor="ctr"/>
          <a:lstStyle/>
          <a:p>
            <a:pPr algn="ctr"/>
            <a:endParaRPr lang="en-US" sz="3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1" name="Freeform 62"/>
          <p:cNvSpPr>
            <a:spLocks noChangeAspect="1" noEditPoints="1"/>
          </p:cNvSpPr>
          <p:nvPr/>
        </p:nvSpPr>
        <p:spPr bwMode="auto">
          <a:xfrm>
            <a:off x="2702943" y="1939925"/>
            <a:ext cx="397024" cy="394304"/>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2" name="Freeform 245"/>
          <p:cNvSpPr>
            <a:spLocks noChangeAspect="1"/>
          </p:cNvSpPr>
          <p:nvPr/>
        </p:nvSpPr>
        <p:spPr bwMode="auto">
          <a:xfrm>
            <a:off x="5327555" y="1946646"/>
            <a:ext cx="386556" cy="380863"/>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3" name="Freeform 132"/>
          <p:cNvSpPr>
            <a:spLocks noChangeAspect="1" noEditPoints="1"/>
          </p:cNvSpPr>
          <p:nvPr/>
        </p:nvSpPr>
        <p:spPr bwMode="auto">
          <a:xfrm>
            <a:off x="7968379" y="1936553"/>
            <a:ext cx="425551" cy="401051"/>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Freeform 34"/>
          <p:cNvSpPr>
            <a:spLocks noChangeAspect="1" noEditPoints="1"/>
          </p:cNvSpPr>
          <p:nvPr/>
        </p:nvSpPr>
        <p:spPr bwMode="auto">
          <a:xfrm rot="5400000">
            <a:off x="10612089" y="1975355"/>
            <a:ext cx="404179" cy="323445"/>
          </a:xfrm>
          <a:custGeom>
            <a:avLst/>
            <a:gdLst/>
            <a:ahLst/>
            <a:cxnLst>
              <a:cxn ang="0">
                <a:pos x="72" y="54"/>
              </a:cxn>
              <a:cxn ang="0">
                <a:pos x="70" y="57"/>
              </a:cxn>
              <a:cxn ang="0">
                <a:pos x="3" y="57"/>
              </a:cxn>
              <a:cxn ang="0">
                <a:pos x="0" y="54"/>
              </a:cxn>
              <a:cxn ang="0">
                <a:pos x="0" y="49"/>
              </a:cxn>
              <a:cxn ang="0">
                <a:pos x="3" y="47"/>
              </a:cxn>
              <a:cxn ang="0">
                <a:pos x="70" y="47"/>
              </a:cxn>
              <a:cxn ang="0">
                <a:pos x="72" y="49"/>
              </a:cxn>
              <a:cxn ang="0">
                <a:pos x="72" y="54"/>
              </a:cxn>
              <a:cxn ang="0">
                <a:pos x="72" y="24"/>
              </a:cxn>
              <a:cxn ang="0">
                <a:pos x="70" y="26"/>
              </a:cxn>
              <a:cxn ang="0">
                <a:pos x="8" y="26"/>
              </a:cxn>
              <a:cxn ang="0">
                <a:pos x="6" y="24"/>
              </a:cxn>
              <a:cxn ang="0">
                <a:pos x="6" y="18"/>
              </a:cxn>
              <a:cxn ang="0">
                <a:pos x="8" y="16"/>
              </a:cxn>
              <a:cxn ang="0">
                <a:pos x="70" y="16"/>
              </a:cxn>
              <a:cxn ang="0">
                <a:pos x="72" y="18"/>
              </a:cxn>
              <a:cxn ang="0">
                <a:pos x="72" y="24"/>
              </a:cxn>
              <a:cxn ang="0">
                <a:pos x="72" y="39"/>
              </a:cxn>
              <a:cxn ang="0">
                <a:pos x="70" y="42"/>
              </a:cxn>
              <a:cxn ang="0">
                <a:pos x="18" y="42"/>
              </a:cxn>
              <a:cxn ang="0">
                <a:pos x="16" y="39"/>
              </a:cxn>
              <a:cxn ang="0">
                <a:pos x="16" y="34"/>
              </a:cxn>
              <a:cxn ang="0">
                <a:pos x="18" y="31"/>
              </a:cxn>
              <a:cxn ang="0">
                <a:pos x="70" y="31"/>
              </a:cxn>
              <a:cxn ang="0">
                <a:pos x="72" y="34"/>
              </a:cxn>
              <a:cxn ang="0">
                <a:pos x="72" y="39"/>
              </a:cxn>
              <a:cxn ang="0">
                <a:pos x="72" y="8"/>
              </a:cxn>
              <a:cxn ang="0">
                <a:pos x="70" y="11"/>
              </a:cxn>
              <a:cxn ang="0">
                <a:pos x="24" y="11"/>
              </a:cxn>
              <a:cxn ang="0">
                <a:pos x="21" y="8"/>
              </a:cxn>
              <a:cxn ang="0">
                <a:pos x="21" y="3"/>
              </a:cxn>
              <a:cxn ang="0">
                <a:pos x="24" y="0"/>
              </a:cxn>
              <a:cxn ang="0">
                <a:pos x="70" y="0"/>
              </a:cxn>
              <a:cxn ang="0">
                <a:pos x="72" y="3"/>
              </a:cxn>
              <a:cxn ang="0">
                <a:pos x="72" y="8"/>
              </a:cxn>
            </a:cxnLst>
            <a:rect l="0" t="0" r="r" b="b"/>
            <a:pathLst>
              <a:path w="72" h="57">
                <a:moveTo>
                  <a:pt x="72" y="54"/>
                </a:moveTo>
                <a:cubicBezTo>
                  <a:pt x="72" y="56"/>
                  <a:pt x="71" y="57"/>
                  <a:pt x="70" y="57"/>
                </a:cubicBezTo>
                <a:cubicBezTo>
                  <a:pt x="3" y="57"/>
                  <a:pt x="3" y="57"/>
                  <a:pt x="3" y="57"/>
                </a:cubicBezTo>
                <a:cubicBezTo>
                  <a:pt x="2" y="57"/>
                  <a:pt x="0" y="56"/>
                  <a:pt x="0" y="54"/>
                </a:cubicBezTo>
                <a:cubicBezTo>
                  <a:pt x="0" y="49"/>
                  <a:pt x="0" y="49"/>
                  <a:pt x="0" y="49"/>
                </a:cubicBezTo>
                <a:cubicBezTo>
                  <a:pt x="0" y="48"/>
                  <a:pt x="2" y="47"/>
                  <a:pt x="3" y="47"/>
                </a:cubicBezTo>
                <a:cubicBezTo>
                  <a:pt x="70" y="47"/>
                  <a:pt x="70" y="47"/>
                  <a:pt x="70" y="47"/>
                </a:cubicBezTo>
                <a:cubicBezTo>
                  <a:pt x="71" y="47"/>
                  <a:pt x="72" y="48"/>
                  <a:pt x="72" y="49"/>
                </a:cubicBezTo>
                <a:lnTo>
                  <a:pt x="72" y="54"/>
                </a:lnTo>
                <a:close/>
                <a:moveTo>
                  <a:pt x="72" y="24"/>
                </a:moveTo>
                <a:cubicBezTo>
                  <a:pt x="72" y="25"/>
                  <a:pt x="71" y="26"/>
                  <a:pt x="70" y="26"/>
                </a:cubicBezTo>
                <a:cubicBezTo>
                  <a:pt x="8" y="26"/>
                  <a:pt x="8" y="26"/>
                  <a:pt x="8" y="26"/>
                </a:cubicBezTo>
                <a:cubicBezTo>
                  <a:pt x="7" y="26"/>
                  <a:pt x="6" y="25"/>
                  <a:pt x="6" y="24"/>
                </a:cubicBezTo>
                <a:cubicBezTo>
                  <a:pt x="6" y="18"/>
                  <a:pt x="6" y="18"/>
                  <a:pt x="6" y="18"/>
                </a:cubicBezTo>
                <a:cubicBezTo>
                  <a:pt x="6" y="17"/>
                  <a:pt x="7" y="16"/>
                  <a:pt x="8" y="16"/>
                </a:cubicBezTo>
                <a:cubicBezTo>
                  <a:pt x="70" y="16"/>
                  <a:pt x="70" y="16"/>
                  <a:pt x="70" y="16"/>
                </a:cubicBezTo>
                <a:cubicBezTo>
                  <a:pt x="71" y="16"/>
                  <a:pt x="72" y="17"/>
                  <a:pt x="72" y="18"/>
                </a:cubicBezTo>
                <a:lnTo>
                  <a:pt x="72" y="24"/>
                </a:lnTo>
                <a:close/>
                <a:moveTo>
                  <a:pt x="72" y="39"/>
                </a:moveTo>
                <a:cubicBezTo>
                  <a:pt x="72" y="40"/>
                  <a:pt x="71" y="42"/>
                  <a:pt x="70" y="42"/>
                </a:cubicBezTo>
                <a:cubicBezTo>
                  <a:pt x="18" y="42"/>
                  <a:pt x="18" y="42"/>
                  <a:pt x="18" y="42"/>
                </a:cubicBezTo>
                <a:cubicBezTo>
                  <a:pt x="17" y="42"/>
                  <a:pt x="16" y="40"/>
                  <a:pt x="16" y="39"/>
                </a:cubicBezTo>
                <a:cubicBezTo>
                  <a:pt x="16" y="34"/>
                  <a:pt x="16" y="34"/>
                  <a:pt x="16" y="34"/>
                </a:cubicBezTo>
                <a:cubicBezTo>
                  <a:pt x="16" y="32"/>
                  <a:pt x="17" y="31"/>
                  <a:pt x="18" y="31"/>
                </a:cubicBezTo>
                <a:cubicBezTo>
                  <a:pt x="70" y="31"/>
                  <a:pt x="70" y="31"/>
                  <a:pt x="70" y="31"/>
                </a:cubicBezTo>
                <a:cubicBezTo>
                  <a:pt x="71" y="31"/>
                  <a:pt x="72" y="32"/>
                  <a:pt x="72" y="34"/>
                </a:cubicBezTo>
                <a:lnTo>
                  <a:pt x="72" y="39"/>
                </a:lnTo>
                <a:close/>
                <a:moveTo>
                  <a:pt x="72" y="8"/>
                </a:moveTo>
                <a:cubicBezTo>
                  <a:pt x="72" y="10"/>
                  <a:pt x="71" y="11"/>
                  <a:pt x="70" y="11"/>
                </a:cubicBezTo>
                <a:cubicBezTo>
                  <a:pt x="24" y="11"/>
                  <a:pt x="24" y="11"/>
                  <a:pt x="24" y="11"/>
                </a:cubicBezTo>
                <a:cubicBezTo>
                  <a:pt x="22" y="11"/>
                  <a:pt x="21" y="10"/>
                  <a:pt x="21" y="8"/>
                </a:cubicBezTo>
                <a:cubicBezTo>
                  <a:pt x="21" y="3"/>
                  <a:pt x="21" y="3"/>
                  <a:pt x="21" y="3"/>
                </a:cubicBezTo>
                <a:cubicBezTo>
                  <a:pt x="21" y="2"/>
                  <a:pt x="22" y="0"/>
                  <a:pt x="24" y="0"/>
                </a:cubicBezTo>
                <a:cubicBezTo>
                  <a:pt x="70" y="0"/>
                  <a:pt x="70" y="0"/>
                  <a:pt x="70" y="0"/>
                </a:cubicBezTo>
                <a:cubicBezTo>
                  <a:pt x="71" y="0"/>
                  <a:pt x="72" y="2"/>
                  <a:pt x="72" y="3"/>
                </a:cubicBezTo>
                <a:lnTo>
                  <a:pt x="72" y="8"/>
                </a:ln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6" name="组合 25"/>
          <p:cNvGrpSpPr/>
          <p:nvPr/>
        </p:nvGrpSpPr>
        <p:grpSpPr>
          <a:xfrm>
            <a:off x="0" y="247949"/>
            <a:ext cx="12192000" cy="400110"/>
            <a:chOff x="0" y="247949"/>
            <a:chExt cx="12192000" cy="400110"/>
          </a:xfrm>
        </p:grpSpPr>
        <p:sp>
          <p:nvSpPr>
            <p:cNvPr id="27" name="矩形 26"/>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01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研究背景简介</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矩形 28"/>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0"/>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1"/>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fltVal val="0"/>
                                          </p:val>
                                        </p:tav>
                                        <p:tav tm="100000">
                                          <p:val>
                                            <p:strVal val="#ppt_w"/>
                                          </p:val>
                                        </p:tav>
                                      </p:tavLst>
                                    </p:anim>
                                    <p:anim calcmode="lin" valueType="num">
                                      <p:cBhvr>
                                        <p:cTn id="20" dur="1000" fill="hold"/>
                                        <p:tgtEl>
                                          <p:spTgt spid="24"/>
                                        </p:tgtEl>
                                        <p:attrNameLst>
                                          <p:attrName>ppt_h</p:attrName>
                                        </p:attrNameLst>
                                      </p:cBhvr>
                                      <p:tavLst>
                                        <p:tav tm="0">
                                          <p:val>
                                            <p:fltVal val="0"/>
                                          </p:val>
                                        </p:tav>
                                        <p:tav tm="100000">
                                          <p:val>
                                            <p:strVal val="#ppt_h"/>
                                          </p:val>
                                        </p:tav>
                                      </p:tavLst>
                                    </p:anim>
                                    <p:anim calcmode="lin" valueType="num">
                                      <p:cBhvr>
                                        <p:cTn id="21"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4"/>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1000" fill="hold"/>
                                        <p:tgtEl>
                                          <p:spTgt spid="25"/>
                                        </p:tgtEl>
                                        <p:attrNameLst>
                                          <p:attrName>ppt_w</p:attrName>
                                        </p:attrNameLst>
                                      </p:cBhvr>
                                      <p:tavLst>
                                        <p:tav tm="0">
                                          <p:val>
                                            <p:fltVal val="0"/>
                                          </p:val>
                                        </p:tav>
                                        <p:tav tm="100000">
                                          <p:val>
                                            <p:strVal val="#ppt_w"/>
                                          </p:val>
                                        </p:tav>
                                      </p:tavLst>
                                    </p:anim>
                                    <p:anim calcmode="lin" valueType="num">
                                      <p:cBhvr>
                                        <p:cTn id="26" dur="1000" fill="hold"/>
                                        <p:tgtEl>
                                          <p:spTgt spid="25"/>
                                        </p:tgtEl>
                                        <p:attrNameLst>
                                          <p:attrName>ppt_h</p:attrName>
                                        </p:attrNameLst>
                                      </p:cBhvr>
                                      <p:tavLst>
                                        <p:tav tm="0">
                                          <p:val>
                                            <p:fltVal val="0"/>
                                          </p:val>
                                        </p:tav>
                                        <p:tav tm="100000">
                                          <p:val>
                                            <p:strVal val="#ppt_h"/>
                                          </p:val>
                                        </p:tav>
                                      </p:tavLst>
                                    </p:anim>
                                    <p:anim calcmode="lin" valueType="num">
                                      <p:cBhvr>
                                        <p:cTn id="27"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25"/>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1000" fill="hold"/>
                                        <p:tgtEl>
                                          <p:spTgt spid="35"/>
                                        </p:tgtEl>
                                        <p:attrNameLst>
                                          <p:attrName>ppt_w</p:attrName>
                                        </p:attrNameLst>
                                      </p:cBhvr>
                                      <p:tavLst>
                                        <p:tav tm="0">
                                          <p:val>
                                            <p:fltVal val="0"/>
                                          </p:val>
                                        </p:tav>
                                        <p:tav tm="100000">
                                          <p:val>
                                            <p:strVal val="#ppt_w"/>
                                          </p:val>
                                        </p:tav>
                                      </p:tavLst>
                                    </p:anim>
                                    <p:anim calcmode="lin" valueType="num">
                                      <p:cBhvr>
                                        <p:cTn id="32" dur="1000" fill="hold"/>
                                        <p:tgtEl>
                                          <p:spTgt spid="35"/>
                                        </p:tgtEl>
                                        <p:attrNameLst>
                                          <p:attrName>ppt_h</p:attrName>
                                        </p:attrNameLst>
                                      </p:cBhvr>
                                      <p:tavLst>
                                        <p:tav tm="0">
                                          <p:val>
                                            <p:fltVal val="0"/>
                                          </p:val>
                                        </p:tav>
                                        <p:tav tm="100000">
                                          <p:val>
                                            <p:strVal val="#ppt_h"/>
                                          </p:val>
                                        </p:tav>
                                      </p:tavLst>
                                    </p:anim>
                                    <p:anim calcmode="lin" valueType="num">
                                      <p:cBhvr>
                                        <p:cTn id="33"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5"/>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1000" fill="hold"/>
                                        <p:tgtEl>
                                          <p:spTgt spid="36"/>
                                        </p:tgtEl>
                                        <p:attrNameLst>
                                          <p:attrName>ppt_w</p:attrName>
                                        </p:attrNameLst>
                                      </p:cBhvr>
                                      <p:tavLst>
                                        <p:tav tm="0">
                                          <p:val>
                                            <p:fltVal val="0"/>
                                          </p:val>
                                        </p:tav>
                                        <p:tav tm="100000">
                                          <p:val>
                                            <p:strVal val="#ppt_w"/>
                                          </p:val>
                                        </p:tav>
                                      </p:tavLst>
                                    </p:anim>
                                    <p:anim calcmode="lin" valueType="num">
                                      <p:cBhvr>
                                        <p:cTn id="38" dur="1000" fill="hold"/>
                                        <p:tgtEl>
                                          <p:spTgt spid="36"/>
                                        </p:tgtEl>
                                        <p:attrNameLst>
                                          <p:attrName>ppt_h</p:attrName>
                                        </p:attrNameLst>
                                      </p:cBhvr>
                                      <p:tavLst>
                                        <p:tav tm="0">
                                          <p:val>
                                            <p:fltVal val="0"/>
                                          </p:val>
                                        </p:tav>
                                        <p:tav tm="100000">
                                          <p:val>
                                            <p:strVal val="#ppt_h"/>
                                          </p:val>
                                        </p:tav>
                                      </p:tavLst>
                                    </p:anim>
                                    <p:anim calcmode="lin" valueType="num">
                                      <p:cBhvr>
                                        <p:cTn id="39" dur="1000" fill="hold"/>
                                        <p:tgtEl>
                                          <p:spTgt spid="36"/>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6"/>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1000" fill="hold"/>
                                        <p:tgtEl>
                                          <p:spTgt spid="39"/>
                                        </p:tgtEl>
                                        <p:attrNameLst>
                                          <p:attrName>ppt_w</p:attrName>
                                        </p:attrNameLst>
                                      </p:cBhvr>
                                      <p:tavLst>
                                        <p:tav tm="0">
                                          <p:val>
                                            <p:fltVal val="0"/>
                                          </p:val>
                                        </p:tav>
                                        <p:tav tm="100000">
                                          <p:val>
                                            <p:strVal val="#ppt_w"/>
                                          </p:val>
                                        </p:tav>
                                      </p:tavLst>
                                    </p:anim>
                                    <p:anim calcmode="lin" valueType="num">
                                      <p:cBhvr>
                                        <p:cTn id="44" dur="1000" fill="hold"/>
                                        <p:tgtEl>
                                          <p:spTgt spid="39"/>
                                        </p:tgtEl>
                                        <p:attrNameLst>
                                          <p:attrName>ppt_h</p:attrName>
                                        </p:attrNameLst>
                                      </p:cBhvr>
                                      <p:tavLst>
                                        <p:tav tm="0">
                                          <p:val>
                                            <p:fltVal val="0"/>
                                          </p:val>
                                        </p:tav>
                                        <p:tav tm="100000">
                                          <p:val>
                                            <p:strVal val="#ppt_h"/>
                                          </p:val>
                                        </p:tav>
                                      </p:tavLst>
                                    </p:anim>
                                    <p:anim calcmode="lin" valueType="num">
                                      <p:cBhvr>
                                        <p:cTn id="45"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9"/>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1000" fill="hold"/>
                                        <p:tgtEl>
                                          <p:spTgt spid="40"/>
                                        </p:tgtEl>
                                        <p:attrNameLst>
                                          <p:attrName>ppt_w</p:attrName>
                                        </p:attrNameLst>
                                      </p:cBhvr>
                                      <p:tavLst>
                                        <p:tav tm="0">
                                          <p:val>
                                            <p:fltVal val="0"/>
                                          </p:val>
                                        </p:tav>
                                        <p:tav tm="100000">
                                          <p:val>
                                            <p:strVal val="#ppt_w"/>
                                          </p:val>
                                        </p:tav>
                                      </p:tavLst>
                                    </p:anim>
                                    <p:anim calcmode="lin" valueType="num">
                                      <p:cBhvr>
                                        <p:cTn id="50" dur="1000" fill="hold"/>
                                        <p:tgtEl>
                                          <p:spTgt spid="40"/>
                                        </p:tgtEl>
                                        <p:attrNameLst>
                                          <p:attrName>ppt_h</p:attrName>
                                        </p:attrNameLst>
                                      </p:cBhvr>
                                      <p:tavLst>
                                        <p:tav tm="0">
                                          <p:val>
                                            <p:fltVal val="0"/>
                                          </p:val>
                                        </p:tav>
                                        <p:tav tm="100000">
                                          <p:val>
                                            <p:strVal val="#ppt_h"/>
                                          </p:val>
                                        </p:tav>
                                      </p:tavLst>
                                    </p:anim>
                                    <p:anim calcmode="lin" valueType="num">
                                      <p:cBhvr>
                                        <p:cTn id="51"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40"/>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1000" fill="hold"/>
                                        <p:tgtEl>
                                          <p:spTgt spid="41"/>
                                        </p:tgtEl>
                                        <p:attrNameLst>
                                          <p:attrName>ppt_w</p:attrName>
                                        </p:attrNameLst>
                                      </p:cBhvr>
                                      <p:tavLst>
                                        <p:tav tm="0">
                                          <p:val>
                                            <p:fltVal val="0"/>
                                          </p:val>
                                        </p:tav>
                                        <p:tav tm="100000">
                                          <p:val>
                                            <p:strVal val="#ppt_w"/>
                                          </p:val>
                                        </p:tav>
                                      </p:tavLst>
                                    </p:anim>
                                    <p:anim calcmode="lin" valueType="num">
                                      <p:cBhvr>
                                        <p:cTn id="56" dur="1000" fill="hold"/>
                                        <p:tgtEl>
                                          <p:spTgt spid="41"/>
                                        </p:tgtEl>
                                        <p:attrNameLst>
                                          <p:attrName>ppt_h</p:attrName>
                                        </p:attrNameLst>
                                      </p:cBhvr>
                                      <p:tavLst>
                                        <p:tav tm="0">
                                          <p:val>
                                            <p:fltVal val="0"/>
                                          </p:val>
                                        </p:tav>
                                        <p:tav tm="100000">
                                          <p:val>
                                            <p:strVal val="#ppt_h"/>
                                          </p:val>
                                        </p:tav>
                                      </p:tavLst>
                                    </p:anim>
                                    <p:anim calcmode="lin" valueType="num">
                                      <p:cBhvr>
                                        <p:cTn id="57"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41"/>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1000" fill="hold"/>
                                        <p:tgtEl>
                                          <p:spTgt spid="42"/>
                                        </p:tgtEl>
                                        <p:attrNameLst>
                                          <p:attrName>ppt_w</p:attrName>
                                        </p:attrNameLst>
                                      </p:cBhvr>
                                      <p:tavLst>
                                        <p:tav tm="0">
                                          <p:val>
                                            <p:fltVal val="0"/>
                                          </p:val>
                                        </p:tav>
                                        <p:tav tm="100000">
                                          <p:val>
                                            <p:strVal val="#ppt_w"/>
                                          </p:val>
                                        </p:tav>
                                      </p:tavLst>
                                    </p:anim>
                                    <p:anim calcmode="lin" valueType="num">
                                      <p:cBhvr>
                                        <p:cTn id="62" dur="1000" fill="hold"/>
                                        <p:tgtEl>
                                          <p:spTgt spid="42"/>
                                        </p:tgtEl>
                                        <p:attrNameLst>
                                          <p:attrName>ppt_h</p:attrName>
                                        </p:attrNameLst>
                                      </p:cBhvr>
                                      <p:tavLst>
                                        <p:tav tm="0">
                                          <p:val>
                                            <p:fltVal val="0"/>
                                          </p:val>
                                        </p:tav>
                                        <p:tav tm="100000">
                                          <p:val>
                                            <p:strVal val="#ppt_h"/>
                                          </p:val>
                                        </p:tav>
                                      </p:tavLst>
                                    </p:anim>
                                    <p:anim calcmode="lin" valueType="num">
                                      <p:cBhvr>
                                        <p:cTn id="63"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42"/>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p:cTn id="67" dur="1000" fill="hold"/>
                                        <p:tgtEl>
                                          <p:spTgt spid="43"/>
                                        </p:tgtEl>
                                        <p:attrNameLst>
                                          <p:attrName>ppt_w</p:attrName>
                                        </p:attrNameLst>
                                      </p:cBhvr>
                                      <p:tavLst>
                                        <p:tav tm="0">
                                          <p:val>
                                            <p:fltVal val="0"/>
                                          </p:val>
                                        </p:tav>
                                        <p:tav tm="100000">
                                          <p:val>
                                            <p:strVal val="#ppt_w"/>
                                          </p:val>
                                        </p:tav>
                                      </p:tavLst>
                                    </p:anim>
                                    <p:anim calcmode="lin" valueType="num">
                                      <p:cBhvr>
                                        <p:cTn id="68" dur="1000" fill="hold"/>
                                        <p:tgtEl>
                                          <p:spTgt spid="43"/>
                                        </p:tgtEl>
                                        <p:attrNameLst>
                                          <p:attrName>ppt_h</p:attrName>
                                        </p:attrNameLst>
                                      </p:cBhvr>
                                      <p:tavLst>
                                        <p:tav tm="0">
                                          <p:val>
                                            <p:fltVal val="0"/>
                                          </p:val>
                                        </p:tav>
                                        <p:tav tm="100000">
                                          <p:val>
                                            <p:strVal val="#ppt_h"/>
                                          </p:val>
                                        </p:tav>
                                      </p:tavLst>
                                    </p:anim>
                                    <p:anim calcmode="lin" valueType="num">
                                      <p:cBhvr>
                                        <p:cTn id="69"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43"/>
                                        </p:tgtEl>
                                        <p:attrNameLst>
                                          <p:attrName>ppt_y</p:attrName>
                                        </p:attrNameLst>
                                      </p:cBhvr>
                                      <p:tavLst>
                                        <p:tav tm="0" fmla="#ppt_y+(sin(-2*pi*(1-$))*-#ppt_x+cos(-2*pi*(1-$))*(1-#ppt_y))*(1-$)">
                                          <p:val>
                                            <p:fltVal val="0"/>
                                          </p:val>
                                        </p:tav>
                                        <p:tav tm="100000">
                                          <p:val>
                                            <p:fltVal val="1"/>
                                          </p:val>
                                        </p:tav>
                                      </p:tavLst>
                                    </p:anim>
                                  </p:childTnLst>
                                </p:cTn>
                              </p:par>
                              <p:par>
                                <p:cTn id="71" presetID="15"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1000" fill="hold"/>
                                        <p:tgtEl>
                                          <p:spTgt spid="44"/>
                                        </p:tgtEl>
                                        <p:attrNameLst>
                                          <p:attrName>ppt_w</p:attrName>
                                        </p:attrNameLst>
                                      </p:cBhvr>
                                      <p:tavLst>
                                        <p:tav tm="0">
                                          <p:val>
                                            <p:fltVal val="0"/>
                                          </p:val>
                                        </p:tav>
                                        <p:tav tm="100000">
                                          <p:val>
                                            <p:strVal val="#ppt_w"/>
                                          </p:val>
                                        </p:tav>
                                      </p:tavLst>
                                    </p:anim>
                                    <p:anim calcmode="lin" valueType="num">
                                      <p:cBhvr>
                                        <p:cTn id="74" dur="1000" fill="hold"/>
                                        <p:tgtEl>
                                          <p:spTgt spid="44"/>
                                        </p:tgtEl>
                                        <p:attrNameLst>
                                          <p:attrName>ppt_h</p:attrName>
                                        </p:attrNameLst>
                                      </p:cBhvr>
                                      <p:tavLst>
                                        <p:tav tm="0">
                                          <p:val>
                                            <p:fltVal val="0"/>
                                          </p:val>
                                        </p:tav>
                                        <p:tav tm="100000">
                                          <p:val>
                                            <p:strVal val="#ppt_h"/>
                                          </p:val>
                                        </p:tav>
                                      </p:tavLst>
                                    </p:anim>
                                    <p:anim calcmode="lin" valueType="num">
                                      <p:cBhvr>
                                        <p:cTn id="75"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44"/>
                                        </p:tgtEl>
                                        <p:attrNameLst>
                                          <p:attrName>ppt_y</p:attrName>
                                        </p:attrNameLst>
                                      </p:cBhvr>
                                      <p:tavLst>
                                        <p:tav tm="0" fmla="#ppt_y+(sin(-2*pi*(1-$))*-#ppt_x+cos(-2*pi*(1-$))*(1-#ppt_y))*(1-$)">
                                          <p:val>
                                            <p:fltVal val="0"/>
                                          </p:val>
                                        </p:tav>
                                        <p:tav tm="100000">
                                          <p:val>
                                            <p:fltVal val="1"/>
                                          </p:val>
                                        </p:tav>
                                      </p:tavLst>
                                    </p:anim>
                                  </p:childTnLst>
                                </p:cTn>
                              </p:par>
                            </p:childTnLst>
                          </p:cTn>
                        </p:par>
                        <p:par>
                          <p:cTn id="77" fill="hold">
                            <p:stCondLst>
                              <p:cond delay="1000"/>
                            </p:stCondLst>
                            <p:childTnLst>
                              <p:par>
                                <p:cTn id="78" presetID="22" presetClass="entr" presetSubtype="1"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up)">
                                      <p:cBhvr>
                                        <p:cTn id="8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35" grpId="0" animBg="1"/>
      <p:bldP spid="36" grpId="0" animBg="1"/>
      <p:bldP spid="39" grpId="0" animBg="1"/>
      <p:bldP spid="40" grpId="0" animBg="1"/>
      <p:bldP spid="41" grpId="0" animBg="1"/>
      <p:bldP spid="42" grpId="0" animBg="1"/>
      <p:bldP spid="43"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126648" y="1986116"/>
            <a:ext cx="2005870" cy="369332"/>
          </a:xfrm>
          <a:prstGeom prst="rect">
            <a:avLst/>
          </a:prstGeom>
          <a:solidFill>
            <a:srgbClr val="084772"/>
          </a:solidFill>
          <a:ln w="9525">
            <a:noFill/>
            <a:miter lim="800000"/>
          </a:ln>
        </p:spPr>
        <p:txBody>
          <a:bodyPr wrap="square" lIns="91440" tIns="45720" rIns="91440" bIns="45720">
            <a:spAutoFit/>
          </a:bodyPr>
          <a:lstStyle/>
          <a:p>
            <a:pPr algn="dist"/>
            <a:r>
              <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596" name="矩形 4"/>
          <p:cNvSpPr>
            <a:spLocks noChangeArrowheads="1"/>
          </p:cNvSpPr>
          <p:nvPr/>
        </p:nvSpPr>
        <p:spPr bwMode="auto">
          <a:xfrm>
            <a:off x="1005888" y="2504241"/>
            <a:ext cx="5238787" cy="2657138"/>
          </a:xfrm>
          <a:prstGeom prst="rect">
            <a:avLst/>
          </a:prstGeom>
          <a:noFill/>
          <a:ln w="9525">
            <a:noFill/>
            <a:miter lim="800000"/>
          </a:ln>
        </p:spPr>
        <p:txBody>
          <a:bodyPr wrap="square" lIns="91440" tIns="45720" rIns="91440" bIns="45720">
            <a:spAutoFit/>
          </a:bodyPr>
          <a:lstStyle/>
          <a:p>
            <a:pPr>
              <a:lnSpc>
                <a:spcPts val="2500"/>
              </a:lnSpc>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双击在此添加你的文本信息内容双击在此添加你的文本信息内容双击在此添加你的文本信息内容双击在此添加你的文本信息内容双击在此添加你的文本信息内容</a:t>
            </a:r>
            <a:endParaRPr lang="en-US" altLang="zh-CN"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ts val="2500"/>
              </a:lnSpc>
            </a:pPr>
            <a:endParaRPr lang="en-US" altLang="zh-CN"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ts val="2500"/>
              </a:lnSpc>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双击在此添加你的文本信息内容双击在此添加你的文本信息内容双击在此添加你的文本信息内容双击在此添加你的文本信息内容双击在此添加你的文本信息内容</a:t>
            </a:r>
            <a:endParaRPr lang="en-US" altLang="zh-CN" sz="12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ts val="2500"/>
              </a:lnSpc>
            </a:pPr>
            <a:endParaRPr lang="en-US" altLang="zh-CN" sz="12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0847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0847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0847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 name="组合 1"/>
          <p:cNvGrpSpPr/>
          <p:nvPr/>
        </p:nvGrpSpPr>
        <p:grpSpPr>
          <a:xfrm>
            <a:off x="0" y="247949"/>
            <a:ext cx="12192000" cy="400110"/>
            <a:chOff x="0" y="247949"/>
            <a:chExt cx="12192000" cy="400110"/>
          </a:xfrm>
        </p:grpSpPr>
        <p:sp>
          <p:nvSpPr>
            <p:cNvPr id="72" name="矩形 71"/>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3"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01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研究背景简介</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4" name="矩形 73"/>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23595"/>
                                        </p:tgtEl>
                                        <p:attrNameLst>
                                          <p:attrName>style.visibility</p:attrName>
                                        </p:attrNameLst>
                                      </p:cBhvr>
                                      <p:to>
                                        <p:strVal val="visible"/>
                                      </p:to>
                                    </p:set>
                                    <p:animEffect transition="in" filter="fade">
                                      <p:cBhvr>
                                        <p:cTn id="13" dur="800" decel="100000"/>
                                        <p:tgtEl>
                                          <p:spTgt spid="23595"/>
                                        </p:tgtEl>
                                      </p:cBhvr>
                                    </p:animEffect>
                                    <p:anim calcmode="lin" valueType="num">
                                      <p:cBhvr>
                                        <p:cTn id="14" dur="800" decel="100000" fill="hold"/>
                                        <p:tgtEl>
                                          <p:spTgt spid="23595"/>
                                        </p:tgtEl>
                                        <p:attrNameLst>
                                          <p:attrName>style.rotation</p:attrName>
                                        </p:attrNameLst>
                                      </p:cBhvr>
                                      <p:tavLst>
                                        <p:tav tm="0">
                                          <p:val>
                                            <p:fltVal val="-90"/>
                                          </p:val>
                                        </p:tav>
                                        <p:tav tm="100000">
                                          <p:val>
                                            <p:fltVal val="0"/>
                                          </p:val>
                                        </p:tav>
                                      </p:tavLst>
                                    </p:anim>
                                    <p:anim calcmode="lin" valueType="num">
                                      <p:cBhvr>
                                        <p:cTn id="15" dur="800" decel="100000" fill="hold"/>
                                        <p:tgtEl>
                                          <p:spTgt spid="23595"/>
                                        </p:tgtEl>
                                        <p:attrNameLst>
                                          <p:attrName>ppt_x</p:attrName>
                                        </p:attrNameLst>
                                      </p:cBhvr>
                                      <p:tavLst>
                                        <p:tav tm="0">
                                          <p:val>
                                            <p:strVal val="#ppt_x+0.4"/>
                                          </p:val>
                                        </p:tav>
                                        <p:tav tm="100000">
                                          <p:val>
                                            <p:strVal val="#ppt_x-0.05"/>
                                          </p:val>
                                        </p:tav>
                                      </p:tavLst>
                                    </p:anim>
                                    <p:anim calcmode="lin" valueType="num">
                                      <p:cBhvr>
                                        <p:cTn id="16" dur="800" decel="100000" fill="hold"/>
                                        <p:tgtEl>
                                          <p:spTgt spid="2359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2359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23595"/>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23596"/>
                                        </p:tgtEl>
                                        <p:attrNameLst>
                                          <p:attrName>style.visibility</p:attrName>
                                        </p:attrNameLst>
                                      </p:cBhvr>
                                      <p:to>
                                        <p:strVal val="visible"/>
                                      </p:to>
                                    </p:set>
                                    <p:animEffect transition="in" filter="fade">
                                      <p:cBhvr>
                                        <p:cTn id="21" dur="800" decel="100000"/>
                                        <p:tgtEl>
                                          <p:spTgt spid="23596"/>
                                        </p:tgtEl>
                                      </p:cBhvr>
                                    </p:animEffect>
                                    <p:anim calcmode="lin" valueType="num">
                                      <p:cBhvr>
                                        <p:cTn id="22" dur="800" decel="100000" fill="hold"/>
                                        <p:tgtEl>
                                          <p:spTgt spid="23596"/>
                                        </p:tgtEl>
                                        <p:attrNameLst>
                                          <p:attrName>style.rotation</p:attrName>
                                        </p:attrNameLst>
                                      </p:cBhvr>
                                      <p:tavLst>
                                        <p:tav tm="0">
                                          <p:val>
                                            <p:fltVal val="-90"/>
                                          </p:val>
                                        </p:tav>
                                        <p:tav tm="100000">
                                          <p:val>
                                            <p:fltVal val="0"/>
                                          </p:val>
                                        </p:tav>
                                      </p:tavLst>
                                    </p:anim>
                                    <p:anim calcmode="lin" valueType="num">
                                      <p:cBhvr>
                                        <p:cTn id="23" dur="800" decel="100000" fill="hold"/>
                                        <p:tgtEl>
                                          <p:spTgt spid="23596"/>
                                        </p:tgtEl>
                                        <p:attrNameLst>
                                          <p:attrName>ppt_x</p:attrName>
                                        </p:attrNameLst>
                                      </p:cBhvr>
                                      <p:tavLst>
                                        <p:tav tm="0">
                                          <p:val>
                                            <p:strVal val="#ppt_x+0.4"/>
                                          </p:val>
                                        </p:tav>
                                        <p:tav tm="100000">
                                          <p:val>
                                            <p:strVal val="#ppt_x-0.05"/>
                                          </p:val>
                                        </p:tav>
                                      </p:tavLst>
                                    </p:anim>
                                    <p:anim calcmode="lin" valueType="num">
                                      <p:cBhvr>
                                        <p:cTn id="24" dur="800" decel="100000" fill="hold"/>
                                        <p:tgtEl>
                                          <p:spTgt spid="23596"/>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23596"/>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2359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5" grpId="0" animBg="1"/>
      <p:bldP spid="2359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4832352" y="2362200"/>
            <a:ext cx="586680" cy="58668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椭圆 11"/>
          <p:cNvSpPr/>
          <p:nvPr/>
        </p:nvSpPr>
        <p:spPr>
          <a:xfrm>
            <a:off x="4832352" y="3186179"/>
            <a:ext cx="586680" cy="58668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椭圆 12"/>
          <p:cNvSpPr/>
          <p:nvPr/>
        </p:nvSpPr>
        <p:spPr>
          <a:xfrm>
            <a:off x="4851401" y="3958348"/>
            <a:ext cx="586680" cy="58668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椭圆 13"/>
          <p:cNvSpPr/>
          <p:nvPr/>
        </p:nvSpPr>
        <p:spPr>
          <a:xfrm>
            <a:off x="4851401" y="4727939"/>
            <a:ext cx="586680" cy="58668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8" name="组合 17"/>
          <p:cNvGrpSpPr/>
          <p:nvPr/>
        </p:nvGrpSpPr>
        <p:grpSpPr>
          <a:xfrm>
            <a:off x="-144693" y="1604799"/>
            <a:ext cx="12426168" cy="5291301"/>
            <a:chOff x="-108520" y="1203599"/>
            <a:chExt cx="9252520" cy="3939901"/>
          </a:xfrm>
        </p:grpSpPr>
        <p:sp>
          <p:nvSpPr>
            <p:cNvPr id="17" name="矩形 16"/>
            <p:cNvSpPr/>
            <p:nvPr/>
          </p:nvSpPr>
          <p:spPr>
            <a:xfrm flipH="1">
              <a:off x="2292873" y="3025911"/>
              <a:ext cx="62123" cy="1680673"/>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矩形 8"/>
            <p:cNvSpPr/>
            <p:nvPr/>
          </p:nvSpPr>
          <p:spPr>
            <a:xfrm>
              <a:off x="1625722" y="1635403"/>
              <a:ext cx="1384178" cy="1404888"/>
            </a:xfrm>
            <a:custGeom>
              <a:avLst/>
              <a:gdLst>
                <a:gd name="connsiteX0" fmla="*/ 0 w 1406565"/>
                <a:gd name="connsiteY0" fmla="*/ 11063 h 1246634"/>
                <a:gd name="connsiteX1" fmla="*/ 642262 w 1406565"/>
                <a:gd name="connsiteY1" fmla="*/ 0 h 1246634"/>
                <a:gd name="connsiteX2" fmla="*/ 1406565 w 1406565"/>
                <a:gd name="connsiteY2" fmla="*/ 11063 h 1246634"/>
                <a:gd name="connsiteX3" fmla="*/ 1406565 w 1406565"/>
                <a:gd name="connsiteY3" fmla="*/ 538295 h 1246634"/>
                <a:gd name="connsiteX4" fmla="*/ 1405971 w 1406565"/>
                <a:gd name="connsiteY4" fmla="*/ 538295 h 1246634"/>
                <a:gd name="connsiteX5" fmla="*/ 752192 w 1406565"/>
                <a:gd name="connsiteY5" fmla="*/ 1241033 h 1246634"/>
                <a:gd name="connsiteX6" fmla="*/ 756433 w 1406565"/>
                <a:gd name="connsiteY6" fmla="*/ 1241033 h 1246634"/>
                <a:gd name="connsiteX7" fmla="*/ 764461 w 1406565"/>
                <a:gd name="connsiteY7" fmla="*/ 1246634 h 1246634"/>
                <a:gd name="connsiteX8" fmla="*/ 655108 w 1406565"/>
                <a:gd name="connsiteY8" fmla="*/ 1246634 h 1246634"/>
                <a:gd name="connsiteX9" fmla="*/ 658602 w 1406565"/>
                <a:gd name="connsiteY9" fmla="*/ 1244205 h 1246634"/>
                <a:gd name="connsiteX10" fmla="*/ 657400 w 1406565"/>
                <a:gd name="connsiteY10" fmla="*/ 1244205 h 1246634"/>
                <a:gd name="connsiteX11" fmla="*/ 548 w 1406565"/>
                <a:gd name="connsiteY11" fmla="*/ 538295 h 1246634"/>
                <a:gd name="connsiteX12" fmla="*/ 0 w 1406565"/>
                <a:gd name="connsiteY12" fmla="*/ 538295 h 1246634"/>
                <a:gd name="connsiteX13" fmla="*/ 0 w 1406565"/>
                <a:gd name="connsiteY13" fmla="*/ 11063 h 1246634"/>
                <a:gd name="connsiteX0-1" fmla="*/ 0 w 1406565"/>
                <a:gd name="connsiteY0-2" fmla="*/ 192038 h 1427609"/>
                <a:gd name="connsiteX1-3" fmla="*/ 689887 w 1406565"/>
                <a:gd name="connsiteY1-4" fmla="*/ 0 h 1427609"/>
                <a:gd name="connsiteX2-5" fmla="*/ 1406565 w 1406565"/>
                <a:gd name="connsiteY2-6" fmla="*/ 192038 h 1427609"/>
                <a:gd name="connsiteX3-7" fmla="*/ 1406565 w 1406565"/>
                <a:gd name="connsiteY3-8" fmla="*/ 719270 h 1427609"/>
                <a:gd name="connsiteX4-9" fmla="*/ 1405971 w 1406565"/>
                <a:gd name="connsiteY4-10" fmla="*/ 719270 h 1427609"/>
                <a:gd name="connsiteX5-11" fmla="*/ 752192 w 1406565"/>
                <a:gd name="connsiteY5-12" fmla="*/ 1422008 h 1427609"/>
                <a:gd name="connsiteX6-13" fmla="*/ 756433 w 1406565"/>
                <a:gd name="connsiteY6-14" fmla="*/ 1422008 h 1427609"/>
                <a:gd name="connsiteX7-15" fmla="*/ 764461 w 1406565"/>
                <a:gd name="connsiteY7-16" fmla="*/ 1427609 h 1427609"/>
                <a:gd name="connsiteX8-17" fmla="*/ 655108 w 1406565"/>
                <a:gd name="connsiteY8-18" fmla="*/ 1427609 h 1427609"/>
                <a:gd name="connsiteX9-19" fmla="*/ 658602 w 1406565"/>
                <a:gd name="connsiteY9-20" fmla="*/ 1425180 h 1427609"/>
                <a:gd name="connsiteX10-21" fmla="*/ 657400 w 1406565"/>
                <a:gd name="connsiteY10-22" fmla="*/ 1425180 h 1427609"/>
                <a:gd name="connsiteX11-23" fmla="*/ 548 w 1406565"/>
                <a:gd name="connsiteY11-24" fmla="*/ 719270 h 1427609"/>
                <a:gd name="connsiteX12-25" fmla="*/ 0 w 1406565"/>
                <a:gd name="connsiteY12-26" fmla="*/ 719270 h 1427609"/>
                <a:gd name="connsiteX13-27" fmla="*/ 0 w 1406565"/>
                <a:gd name="connsiteY13-28" fmla="*/ 192038 h 14276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406565" h="1427609">
                  <a:moveTo>
                    <a:pt x="0" y="192038"/>
                  </a:moveTo>
                  <a:lnTo>
                    <a:pt x="689887" y="0"/>
                  </a:lnTo>
                  <a:lnTo>
                    <a:pt x="1406565" y="192038"/>
                  </a:lnTo>
                  <a:lnTo>
                    <a:pt x="1406565" y="719270"/>
                  </a:lnTo>
                  <a:lnTo>
                    <a:pt x="1405971" y="719270"/>
                  </a:lnTo>
                  <a:cubicBezTo>
                    <a:pt x="1408627" y="1045257"/>
                    <a:pt x="1034815" y="1215380"/>
                    <a:pt x="752192" y="1422008"/>
                  </a:cubicBezTo>
                  <a:lnTo>
                    <a:pt x="756433" y="1422008"/>
                  </a:lnTo>
                  <a:lnTo>
                    <a:pt x="764461" y="1427609"/>
                  </a:lnTo>
                  <a:lnTo>
                    <a:pt x="655108" y="1427609"/>
                  </a:lnTo>
                  <a:cubicBezTo>
                    <a:pt x="656310" y="1426849"/>
                    <a:pt x="657457" y="1426015"/>
                    <a:pt x="658602" y="1425180"/>
                  </a:cubicBezTo>
                  <a:lnTo>
                    <a:pt x="657400" y="1425180"/>
                  </a:lnTo>
                  <a:cubicBezTo>
                    <a:pt x="374077" y="1217410"/>
                    <a:pt x="-2884" y="1047096"/>
                    <a:pt x="548" y="719270"/>
                  </a:cubicBezTo>
                  <a:lnTo>
                    <a:pt x="0" y="719270"/>
                  </a:lnTo>
                  <a:lnTo>
                    <a:pt x="0" y="192038"/>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矩形 8"/>
            <p:cNvSpPr/>
            <p:nvPr/>
          </p:nvSpPr>
          <p:spPr>
            <a:xfrm>
              <a:off x="-108520" y="1203599"/>
              <a:ext cx="9252520" cy="3939901"/>
            </a:xfrm>
            <a:custGeom>
              <a:avLst/>
              <a:gdLst/>
              <a:ahLst/>
              <a:cxnLst/>
              <a:rect l="l" t="t" r="r" b="b"/>
              <a:pathLst>
                <a:path w="9252520" h="3939901">
                  <a:moveTo>
                    <a:pt x="1551281" y="0"/>
                  </a:moveTo>
                  <a:lnTo>
                    <a:pt x="3307907" y="0"/>
                  </a:lnTo>
                  <a:cubicBezTo>
                    <a:pt x="3329509" y="0"/>
                    <a:pt x="3347020" y="17511"/>
                    <a:pt x="3347020" y="39113"/>
                  </a:cubicBezTo>
                  <a:lnTo>
                    <a:pt x="3347020" y="195563"/>
                  </a:lnTo>
                  <a:cubicBezTo>
                    <a:pt x="3347020" y="217165"/>
                    <a:pt x="3329509" y="234676"/>
                    <a:pt x="3307907" y="234676"/>
                  </a:cubicBezTo>
                  <a:lnTo>
                    <a:pt x="3130272" y="234676"/>
                  </a:lnTo>
                  <a:lnTo>
                    <a:pt x="3130272" y="1136330"/>
                  </a:lnTo>
                  <a:lnTo>
                    <a:pt x="3129678" y="1136330"/>
                  </a:lnTo>
                  <a:cubicBezTo>
                    <a:pt x="3132334" y="1462317"/>
                    <a:pt x="2758522" y="1632440"/>
                    <a:pt x="2475899" y="1839068"/>
                  </a:cubicBezTo>
                  <a:lnTo>
                    <a:pt x="2480140" y="1839068"/>
                  </a:lnTo>
                  <a:cubicBezTo>
                    <a:pt x="2763157" y="2046614"/>
                    <a:pt x="3139611" y="2216785"/>
                    <a:pt x="3136946" y="2543918"/>
                  </a:cubicBezTo>
                  <a:lnTo>
                    <a:pt x="3137540" y="2543918"/>
                  </a:lnTo>
                  <a:lnTo>
                    <a:pt x="3137540" y="3473176"/>
                  </a:lnTo>
                  <a:lnTo>
                    <a:pt x="9252520" y="3473176"/>
                  </a:lnTo>
                  <a:lnTo>
                    <a:pt x="9252520" y="3939901"/>
                  </a:lnTo>
                  <a:lnTo>
                    <a:pt x="0" y="3939901"/>
                  </a:lnTo>
                  <a:lnTo>
                    <a:pt x="0" y="3473176"/>
                  </a:lnTo>
                  <a:lnTo>
                    <a:pt x="1730975" y="3473176"/>
                  </a:lnTo>
                  <a:lnTo>
                    <a:pt x="1730975" y="2543918"/>
                  </a:lnTo>
                  <a:lnTo>
                    <a:pt x="1731523" y="2543918"/>
                  </a:lnTo>
                  <a:cubicBezTo>
                    <a:pt x="1728115" y="2218390"/>
                    <a:pt x="2099787" y="2048173"/>
                    <a:pt x="2382309" y="1842240"/>
                  </a:cubicBezTo>
                  <a:lnTo>
                    <a:pt x="2381107" y="1842240"/>
                  </a:lnTo>
                  <a:cubicBezTo>
                    <a:pt x="2097784" y="1634470"/>
                    <a:pt x="1720823" y="1464156"/>
                    <a:pt x="1724255" y="1136330"/>
                  </a:cubicBezTo>
                  <a:lnTo>
                    <a:pt x="1723707" y="1136330"/>
                  </a:lnTo>
                  <a:lnTo>
                    <a:pt x="1723707" y="234676"/>
                  </a:lnTo>
                  <a:lnTo>
                    <a:pt x="1551281" y="234676"/>
                  </a:lnTo>
                  <a:cubicBezTo>
                    <a:pt x="1529679" y="234676"/>
                    <a:pt x="1512168" y="217165"/>
                    <a:pt x="1512168" y="195563"/>
                  </a:cubicBezTo>
                  <a:lnTo>
                    <a:pt x="1512168" y="39113"/>
                  </a:lnTo>
                  <a:cubicBezTo>
                    <a:pt x="1512168" y="17511"/>
                    <a:pt x="1529679" y="0"/>
                    <a:pt x="1551281" y="0"/>
                  </a:cubicBezTo>
                  <a:close/>
                </a:path>
              </a:pathLst>
            </a:custGeom>
            <a:noFill/>
            <a:ln w="63500">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9" name="TextBox 18"/>
          <p:cNvSpPr txBox="1"/>
          <p:nvPr/>
        </p:nvSpPr>
        <p:spPr>
          <a:xfrm>
            <a:off x="5554398" y="2119310"/>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TextBox 19"/>
          <p:cNvSpPr txBox="1"/>
          <p:nvPr/>
        </p:nvSpPr>
        <p:spPr>
          <a:xfrm>
            <a:off x="5585910" y="2495792"/>
            <a:ext cx="5218675" cy="346249"/>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TextBox 20"/>
          <p:cNvSpPr txBox="1"/>
          <p:nvPr/>
        </p:nvSpPr>
        <p:spPr>
          <a:xfrm>
            <a:off x="5559789" y="3073964"/>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TextBox 21"/>
          <p:cNvSpPr txBox="1"/>
          <p:nvPr/>
        </p:nvSpPr>
        <p:spPr>
          <a:xfrm>
            <a:off x="5591300" y="3338417"/>
            <a:ext cx="5218675" cy="346249"/>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TextBox 22"/>
          <p:cNvSpPr txBox="1"/>
          <p:nvPr/>
        </p:nvSpPr>
        <p:spPr>
          <a:xfrm>
            <a:off x="5559789" y="3857515"/>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TextBox 23"/>
          <p:cNvSpPr txBox="1"/>
          <p:nvPr/>
        </p:nvSpPr>
        <p:spPr>
          <a:xfrm>
            <a:off x="5591300" y="4121968"/>
            <a:ext cx="5218675" cy="346249"/>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TextBox 24"/>
          <p:cNvSpPr txBox="1"/>
          <p:nvPr/>
        </p:nvSpPr>
        <p:spPr>
          <a:xfrm>
            <a:off x="5554398" y="4624516"/>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zh-CN" altLang="en-US" sz="1600" spc="300" dirty="0">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TextBox 25"/>
          <p:cNvSpPr txBox="1"/>
          <p:nvPr/>
        </p:nvSpPr>
        <p:spPr>
          <a:xfrm>
            <a:off x="5585910" y="4888969"/>
            <a:ext cx="5218675" cy="346249"/>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a:t>
            </a:r>
            <a:endParaRPr lang="en-US" altLang="zh-CN" sz="1200" dirty="0">
              <a:solidFill>
                <a:srgbClr val="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8" name="组合 27"/>
          <p:cNvGrpSpPr/>
          <p:nvPr/>
        </p:nvGrpSpPr>
        <p:grpSpPr>
          <a:xfrm>
            <a:off x="4993659" y="3336620"/>
            <a:ext cx="315139" cy="311197"/>
            <a:chOff x="9071432" y="2401956"/>
            <a:chExt cx="1073666" cy="1060237"/>
          </a:xfrm>
        </p:grpSpPr>
        <p:sp>
          <p:nvSpPr>
            <p:cNvPr id="29" name="任意多边形 28"/>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弧形 29"/>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1" name="组合 30"/>
          <p:cNvGrpSpPr/>
          <p:nvPr/>
        </p:nvGrpSpPr>
        <p:grpSpPr>
          <a:xfrm>
            <a:off x="4984142" y="4875195"/>
            <a:ext cx="283100" cy="281032"/>
            <a:chOff x="3914408" y="1848112"/>
            <a:chExt cx="805721" cy="799838"/>
          </a:xfrm>
        </p:grpSpPr>
        <p:cxnSp>
          <p:nvCxnSpPr>
            <p:cNvPr id="32" name="直接连接符 31"/>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30752" y="2489860"/>
            <a:ext cx="215280" cy="407561"/>
            <a:chOff x="5130721" y="-266700"/>
            <a:chExt cx="990600" cy="1875362"/>
          </a:xfrm>
        </p:grpSpPr>
        <p:sp>
          <p:nvSpPr>
            <p:cNvPr id="41"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2" name="弧形 41"/>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43" name="直接连接符 42"/>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4" name="弧形 43"/>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5" name="弧形 44"/>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46" name="组合 45"/>
          <p:cNvGrpSpPr/>
          <p:nvPr/>
        </p:nvGrpSpPr>
        <p:grpSpPr>
          <a:xfrm>
            <a:off x="5061726" y="4064641"/>
            <a:ext cx="179129" cy="349467"/>
            <a:chOff x="-367646" y="2940431"/>
            <a:chExt cx="217031" cy="423407"/>
          </a:xfrm>
        </p:grpSpPr>
        <p:sp>
          <p:nvSpPr>
            <p:cNvPr id="47" name="圆角矩形 46"/>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8" name="圆角矩形 47"/>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弧形 48"/>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50" name="矩形 6"/>
          <p:cNvSpPr>
            <a:spLocks noChangeArrowheads="1"/>
          </p:cNvSpPr>
          <p:nvPr/>
        </p:nvSpPr>
        <p:spPr bwMode="auto">
          <a:xfrm>
            <a:off x="2328507" y="2661927"/>
            <a:ext cx="155455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335" b="1" dirty="0">
                <a:solidFill>
                  <a:schemeClr val="bg1"/>
                </a:solidFill>
                <a:latin typeface="字魂59号-创粗黑" panose="00000500000000000000" pitchFamily="2" charset="-122"/>
                <a:ea typeface="字魂59号-创粗黑" panose="00000500000000000000" pitchFamily="2" charset="-122"/>
                <a:cs typeface="Segoe UI Light" pitchFamily="34" charset="0"/>
                <a:sym typeface="字魂59号-创粗黑" panose="00000500000000000000" pitchFamily="2" charset="-122"/>
              </a:rPr>
              <a:t>Add your text here. Add your text here. </a:t>
            </a:r>
            <a:endParaRPr lang="zh-CN" altLang="en-US" sz="1335" b="1" i="1" dirty="0">
              <a:solidFill>
                <a:schemeClr val="bg1"/>
              </a:solidFill>
              <a:latin typeface="字魂59号-创粗黑" panose="00000500000000000000" pitchFamily="2" charset="-122"/>
              <a:ea typeface="字魂59号-创粗黑" panose="00000500000000000000" pitchFamily="2" charset="-122"/>
              <a:cs typeface="Segoe UI Light" pitchFamily="34" charset="0"/>
              <a:sym typeface="字魂59号-创粗黑" panose="00000500000000000000" pitchFamily="2" charset="-122"/>
            </a:endParaRPr>
          </a:p>
        </p:txBody>
      </p:sp>
      <p:grpSp>
        <p:nvGrpSpPr>
          <p:cNvPr id="51" name="组合 50"/>
          <p:cNvGrpSpPr/>
          <p:nvPr/>
        </p:nvGrpSpPr>
        <p:grpSpPr>
          <a:xfrm>
            <a:off x="0" y="247949"/>
            <a:ext cx="12192000" cy="400110"/>
            <a:chOff x="0" y="247949"/>
            <a:chExt cx="12192000" cy="400110"/>
          </a:xfrm>
        </p:grpSpPr>
        <p:sp>
          <p:nvSpPr>
            <p:cNvPr id="52" name="矩形 51"/>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3"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01 </a:t>
              </a:r>
              <a:r>
                <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研究背景简介</a:t>
              </a:r>
              <a:endParaRPr lang="zh-CN" altLang="en-US" sz="2000" spc="6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4" name="矩形 53"/>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800" decel="100000"/>
                                        <p:tgtEl>
                                          <p:spTgt spid="10"/>
                                        </p:tgtEl>
                                      </p:cBhvr>
                                    </p:animEffect>
                                    <p:anim calcmode="lin" valueType="num">
                                      <p:cBhvr>
                                        <p:cTn id="14" dur="800" decel="100000" fill="hold"/>
                                        <p:tgtEl>
                                          <p:spTgt spid="10"/>
                                        </p:tgtEl>
                                        <p:attrNameLst>
                                          <p:attrName>style.rotation</p:attrName>
                                        </p:attrNameLst>
                                      </p:cBhvr>
                                      <p:tavLst>
                                        <p:tav tm="0">
                                          <p:val>
                                            <p:fltVal val="-90"/>
                                          </p:val>
                                        </p:tav>
                                        <p:tav tm="100000">
                                          <p:val>
                                            <p:fltVal val="0"/>
                                          </p:val>
                                        </p:tav>
                                      </p:tavLst>
                                    </p:anim>
                                    <p:anim calcmode="lin" valueType="num">
                                      <p:cBhvr>
                                        <p:cTn id="15" dur="800" decel="100000" fill="hold"/>
                                        <p:tgtEl>
                                          <p:spTgt spid="10"/>
                                        </p:tgtEl>
                                        <p:attrNameLst>
                                          <p:attrName>ppt_x</p:attrName>
                                        </p:attrNameLst>
                                      </p:cBhvr>
                                      <p:tavLst>
                                        <p:tav tm="0">
                                          <p:val>
                                            <p:strVal val="#ppt_x+0.4"/>
                                          </p:val>
                                        </p:tav>
                                        <p:tav tm="100000">
                                          <p:val>
                                            <p:strVal val="#ppt_x-0.05"/>
                                          </p:val>
                                        </p:tav>
                                      </p:tavLst>
                                    </p:anim>
                                    <p:anim calcmode="lin" valueType="num">
                                      <p:cBhvr>
                                        <p:cTn id="16" dur="800" decel="100000" fill="hold"/>
                                        <p:tgtEl>
                                          <p:spTgt spid="10"/>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800" decel="100000"/>
                                        <p:tgtEl>
                                          <p:spTgt spid="12"/>
                                        </p:tgtEl>
                                      </p:cBhvr>
                                    </p:animEffect>
                                    <p:anim calcmode="lin" valueType="num">
                                      <p:cBhvr>
                                        <p:cTn id="22" dur="800" decel="100000" fill="hold"/>
                                        <p:tgtEl>
                                          <p:spTgt spid="12"/>
                                        </p:tgtEl>
                                        <p:attrNameLst>
                                          <p:attrName>style.rotation</p:attrName>
                                        </p:attrNameLst>
                                      </p:cBhvr>
                                      <p:tavLst>
                                        <p:tav tm="0">
                                          <p:val>
                                            <p:fltVal val="-90"/>
                                          </p:val>
                                        </p:tav>
                                        <p:tav tm="100000">
                                          <p:val>
                                            <p:fltVal val="0"/>
                                          </p:val>
                                        </p:tav>
                                      </p:tavLst>
                                    </p:anim>
                                    <p:anim calcmode="lin" valueType="num">
                                      <p:cBhvr>
                                        <p:cTn id="23" dur="800" decel="100000" fill="hold"/>
                                        <p:tgtEl>
                                          <p:spTgt spid="12"/>
                                        </p:tgtEl>
                                        <p:attrNameLst>
                                          <p:attrName>ppt_x</p:attrName>
                                        </p:attrNameLst>
                                      </p:cBhvr>
                                      <p:tavLst>
                                        <p:tav tm="0">
                                          <p:val>
                                            <p:strVal val="#ppt_x+0.4"/>
                                          </p:val>
                                        </p:tav>
                                        <p:tav tm="100000">
                                          <p:val>
                                            <p:strVal val="#ppt_x-0.05"/>
                                          </p:val>
                                        </p:tav>
                                      </p:tavLst>
                                    </p:anim>
                                    <p:anim calcmode="lin" valueType="num">
                                      <p:cBhvr>
                                        <p:cTn id="24" dur="800" decel="100000" fill="hold"/>
                                        <p:tgtEl>
                                          <p:spTgt spid="12"/>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27" presetID="3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800" decel="100000"/>
                                        <p:tgtEl>
                                          <p:spTgt spid="13"/>
                                        </p:tgtEl>
                                      </p:cBhvr>
                                    </p:animEffect>
                                    <p:anim calcmode="lin" valueType="num">
                                      <p:cBhvr>
                                        <p:cTn id="30" dur="800" decel="100000" fill="hold"/>
                                        <p:tgtEl>
                                          <p:spTgt spid="13"/>
                                        </p:tgtEl>
                                        <p:attrNameLst>
                                          <p:attrName>style.rotation</p:attrName>
                                        </p:attrNameLst>
                                      </p:cBhvr>
                                      <p:tavLst>
                                        <p:tav tm="0">
                                          <p:val>
                                            <p:fltVal val="-90"/>
                                          </p:val>
                                        </p:tav>
                                        <p:tav tm="100000">
                                          <p:val>
                                            <p:fltVal val="0"/>
                                          </p:val>
                                        </p:tav>
                                      </p:tavLst>
                                    </p:anim>
                                    <p:anim calcmode="lin" valueType="num">
                                      <p:cBhvr>
                                        <p:cTn id="31" dur="800" decel="100000" fill="hold"/>
                                        <p:tgtEl>
                                          <p:spTgt spid="13"/>
                                        </p:tgtEl>
                                        <p:attrNameLst>
                                          <p:attrName>ppt_x</p:attrName>
                                        </p:attrNameLst>
                                      </p:cBhvr>
                                      <p:tavLst>
                                        <p:tav tm="0">
                                          <p:val>
                                            <p:strVal val="#ppt_x+0.4"/>
                                          </p:val>
                                        </p:tav>
                                        <p:tav tm="100000">
                                          <p:val>
                                            <p:strVal val="#ppt_x-0.05"/>
                                          </p:val>
                                        </p:tav>
                                      </p:tavLst>
                                    </p:anim>
                                    <p:anim calcmode="lin" valueType="num">
                                      <p:cBhvr>
                                        <p:cTn id="32" dur="800" decel="100000" fill="hold"/>
                                        <p:tgtEl>
                                          <p:spTgt spid="13"/>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35" presetID="3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800" decel="100000"/>
                                        <p:tgtEl>
                                          <p:spTgt spid="14"/>
                                        </p:tgtEl>
                                      </p:cBhvr>
                                    </p:animEffect>
                                    <p:anim calcmode="lin" valueType="num">
                                      <p:cBhvr>
                                        <p:cTn id="38" dur="800" decel="100000" fill="hold"/>
                                        <p:tgtEl>
                                          <p:spTgt spid="14"/>
                                        </p:tgtEl>
                                        <p:attrNameLst>
                                          <p:attrName>style.rotation</p:attrName>
                                        </p:attrNameLst>
                                      </p:cBhvr>
                                      <p:tavLst>
                                        <p:tav tm="0">
                                          <p:val>
                                            <p:fltVal val="-90"/>
                                          </p:val>
                                        </p:tav>
                                        <p:tav tm="100000">
                                          <p:val>
                                            <p:fltVal val="0"/>
                                          </p:val>
                                        </p:tav>
                                      </p:tavLst>
                                    </p:anim>
                                    <p:anim calcmode="lin" valueType="num">
                                      <p:cBhvr>
                                        <p:cTn id="39" dur="800" decel="100000" fill="hold"/>
                                        <p:tgtEl>
                                          <p:spTgt spid="14"/>
                                        </p:tgtEl>
                                        <p:attrNameLst>
                                          <p:attrName>ppt_x</p:attrName>
                                        </p:attrNameLst>
                                      </p:cBhvr>
                                      <p:tavLst>
                                        <p:tav tm="0">
                                          <p:val>
                                            <p:strVal val="#ppt_x+0.4"/>
                                          </p:val>
                                        </p:tav>
                                        <p:tav tm="100000">
                                          <p:val>
                                            <p:strVal val="#ppt_x-0.05"/>
                                          </p:val>
                                        </p:tav>
                                      </p:tavLst>
                                    </p:anim>
                                    <p:anim calcmode="lin" valueType="num">
                                      <p:cBhvr>
                                        <p:cTn id="40" dur="800" decel="100000" fill="hold"/>
                                        <p:tgtEl>
                                          <p:spTgt spid="14"/>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43" presetID="3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800" decel="100000"/>
                                        <p:tgtEl>
                                          <p:spTgt spid="19"/>
                                        </p:tgtEl>
                                      </p:cBhvr>
                                    </p:animEffect>
                                    <p:anim calcmode="lin" valueType="num">
                                      <p:cBhvr>
                                        <p:cTn id="46" dur="800" decel="100000" fill="hold"/>
                                        <p:tgtEl>
                                          <p:spTgt spid="19"/>
                                        </p:tgtEl>
                                        <p:attrNameLst>
                                          <p:attrName>style.rotation</p:attrName>
                                        </p:attrNameLst>
                                      </p:cBhvr>
                                      <p:tavLst>
                                        <p:tav tm="0">
                                          <p:val>
                                            <p:fltVal val="-90"/>
                                          </p:val>
                                        </p:tav>
                                        <p:tav tm="100000">
                                          <p:val>
                                            <p:fltVal val="0"/>
                                          </p:val>
                                        </p:tav>
                                      </p:tavLst>
                                    </p:anim>
                                    <p:anim calcmode="lin" valueType="num">
                                      <p:cBhvr>
                                        <p:cTn id="47" dur="800" decel="100000" fill="hold"/>
                                        <p:tgtEl>
                                          <p:spTgt spid="19"/>
                                        </p:tgtEl>
                                        <p:attrNameLst>
                                          <p:attrName>ppt_x</p:attrName>
                                        </p:attrNameLst>
                                      </p:cBhvr>
                                      <p:tavLst>
                                        <p:tav tm="0">
                                          <p:val>
                                            <p:strVal val="#ppt_x+0.4"/>
                                          </p:val>
                                        </p:tav>
                                        <p:tav tm="100000">
                                          <p:val>
                                            <p:strVal val="#ppt_x-0.05"/>
                                          </p:val>
                                        </p:tav>
                                      </p:tavLst>
                                    </p:anim>
                                    <p:anim calcmode="lin" valueType="num">
                                      <p:cBhvr>
                                        <p:cTn id="48" dur="800" decel="100000" fill="hold"/>
                                        <p:tgtEl>
                                          <p:spTgt spid="19"/>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par>
                                <p:cTn id="51" presetID="3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800" decel="100000"/>
                                        <p:tgtEl>
                                          <p:spTgt spid="20"/>
                                        </p:tgtEl>
                                      </p:cBhvr>
                                    </p:animEffect>
                                    <p:anim calcmode="lin" valueType="num">
                                      <p:cBhvr>
                                        <p:cTn id="54" dur="800" decel="100000" fill="hold"/>
                                        <p:tgtEl>
                                          <p:spTgt spid="20"/>
                                        </p:tgtEl>
                                        <p:attrNameLst>
                                          <p:attrName>style.rotation</p:attrName>
                                        </p:attrNameLst>
                                      </p:cBhvr>
                                      <p:tavLst>
                                        <p:tav tm="0">
                                          <p:val>
                                            <p:fltVal val="-90"/>
                                          </p:val>
                                        </p:tav>
                                        <p:tav tm="100000">
                                          <p:val>
                                            <p:fltVal val="0"/>
                                          </p:val>
                                        </p:tav>
                                      </p:tavLst>
                                    </p:anim>
                                    <p:anim calcmode="lin" valueType="num">
                                      <p:cBhvr>
                                        <p:cTn id="55" dur="800" decel="100000" fill="hold"/>
                                        <p:tgtEl>
                                          <p:spTgt spid="20"/>
                                        </p:tgtEl>
                                        <p:attrNameLst>
                                          <p:attrName>ppt_x</p:attrName>
                                        </p:attrNameLst>
                                      </p:cBhvr>
                                      <p:tavLst>
                                        <p:tav tm="0">
                                          <p:val>
                                            <p:strVal val="#ppt_x+0.4"/>
                                          </p:val>
                                        </p:tav>
                                        <p:tav tm="100000">
                                          <p:val>
                                            <p:strVal val="#ppt_x-0.05"/>
                                          </p:val>
                                        </p:tav>
                                      </p:tavLst>
                                    </p:anim>
                                    <p:anim calcmode="lin" valueType="num">
                                      <p:cBhvr>
                                        <p:cTn id="56" dur="800" decel="100000" fill="hold"/>
                                        <p:tgtEl>
                                          <p:spTgt spid="20"/>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par>
                                <p:cTn id="59" presetID="3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800" decel="100000"/>
                                        <p:tgtEl>
                                          <p:spTgt spid="21"/>
                                        </p:tgtEl>
                                      </p:cBhvr>
                                    </p:animEffect>
                                    <p:anim calcmode="lin" valueType="num">
                                      <p:cBhvr>
                                        <p:cTn id="62" dur="800" decel="100000" fill="hold"/>
                                        <p:tgtEl>
                                          <p:spTgt spid="21"/>
                                        </p:tgtEl>
                                        <p:attrNameLst>
                                          <p:attrName>style.rotation</p:attrName>
                                        </p:attrNameLst>
                                      </p:cBhvr>
                                      <p:tavLst>
                                        <p:tav tm="0">
                                          <p:val>
                                            <p:fltVal val="-90"/>
                                          </p:val>
                                        </p:tav>
                                        <p:tav tm="100000">
                                          <p:val>
                                            <p:fltVal val="0"/>
                                          </p:val>
                                        </p:tav>
                                      </p:tavLst>
                                    </p:anim>
                                    <p:anim calcmode="lin" valueType="num">
                                      <p:cBhvr>
                                        <p:cTn id="63" dur="800" decel="100000" fill="hold"/>
                                        <p:tgtEl>
                                          <p:spTgt spid="21"/>
                                        </p:tgtEl>
                                        <p:attrNameLst>
                                          <p:attrName>ppt_x</p:attrName>
                                        </p:attrNameLst>
                                      </p:cBhvr>
                                      <p:tavLst>
                                        <p:tav tm="0">
                                          <p:val>
                                            <p:strVal val="#ppt_x+0.4"/>
                                          </p:val>
                                        </p:tav>
                                        <p:tav tm="100000">
                                          <p:val>
                                            <p:strVal val="#ppt_x-0.05"/>
                                          </p:val>
                                        </p:tav>
                                      </p:tavLst>
                                    </p:anim>
                                    <p:anim calcmode="lin" valueType="num">
                                      <p:cBhvr>
                                        <p:cTn id="64" dur="800" decel="100000" fill="hold"/>
                                        <p:tgtEl>
                                          <p:spTgt spid="21"/>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par>
                                <p:cTn id="67" presetID="3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800" decel="100000"/>
                                        <p:tgtEl>
                                          <p:spTgt spid="22"/>
                                        </p:tgtEl>
                                      </p:cBhvr>
                                    </p:animEffect>
                                    <p:anim calcmode="lin" valueType="num">
                                      <p:cBhvr>
                                        <p:cTn id="70" dur="800" decel="100000" fill="hold"/>
                                        <p:tgtEl>
                                          <p:spTgt spid="22"/>
                                        </p:tgtEl>
                                        <p:attrNameLst>
                                          <p:attrName>style.rotation</p:attrName>
                                        </p:attrNameLst>
                                      </p:cBhvr>
                                      <p:tavLst>
                                        <p:tav tm="0">
                                          <p:val>
                                            <p:fltVal val="-90"/>
                                          </p:val>
                                        </p:tav>
                                        <p:tav tm="100000">
                                          <p:val>
                                            <p:fltVal val="0"/>
                                          </p:val>
                                        </p:tav>
                                      </p:tavLst>
                                    </p:anim>
                                    <p:anim calcmode="lin" valueType="num">
                                      <p:cBhvr>
                                        <p:cTn id="71" dur="800" decel="100000" fill="hold"/>
                                        <p:tgtEl>
                                          <p:spTgt spid="22"/>
                                        </p:tgtEl>
                                        <p:attrNameLst>
                                          <p:attrName>ppt_x</p:attrName>
                                        </p:attrNameLst>
                                      </p:cBhvr>
                                      <p:tavLst>
                                        <p:tav tm="0">
                                          <p:val>
                                            <p:strVal val="#ppt_x+0.4"/>
                                          </p:val>
                                        </p:tav>
                                        <p:tav tm="100000">
                                          <p:val>
                                            <p:strVal val="#ppt_x-0.05"/>
                                          </p:val>
                                        </p:tav>
                                      </p:tavLst>
                                    </p:anim>
                                    <p:anim calcmode="lin" valueType="num">
                                      <p:cBhvr>
                                        <p:cTn id="72" dur="800" decel="100000" fill="hold"/>
                                        <p:tgtEl>
                                          <p:spTgt spid="22"/>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par>
                                <p:cTn id="75" presetID="3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800" decel="100000"/>
                                        <p:tgtEl>
                                          <p:spTgt spid="23"/>
                                        </p:tgtEl>
                                      </p:cBhvr>
                                    </p:animEffect>
                                    <p:anim calcmode="lin" valueType="num">
                                      <p:cBhvr>
                                        <p:cTn id="78" dur="800" decel="100000" fill="hold"/>
                                        <p:tgtEl>
                                          <p:spTgt spid="23"/>
                                        </p:tgtEl>
                                        <p:attrNameLst>
                                          <p:attrName>style.rotation</p:attrName>
                                        </p:attrNameLst>
                                      </p:cBhvr>
                                      <p:tavLst>
                                        <p:tav tm="0">
                                          <p:val>
                                            <p:fltVal val="-90"/>
                                          </p:val>
                                        </p:tav>
                                        <p:tav tm="100000">
                                          <p:val>
                                            <p:fltVal val="0"/>
                                          </p:val>
                                        </p:tav>
                                      </p:tavLst>
                                    </p:anim>
                                    <p:anim calcmode="lin" valueType="num">
                                      <p:cBhvr>
                                        <p:cTn id="79" dur="800" decel="100000" fill="hold"/>
                                        <p:tgtEl>
                                          <p:spTgt spid="23"/>
                                        </p:tgtEl>
                                        <p:attrNameLst>
                                          <p:attrName>ppt_x</p:attrName>
                                        </p:attrNameLst>
                                      </p:cBhvr>
                                      <p:tavLst>
                                        <p:tav tm="0">
                                          <p:val>
                                            <p:strVal val="#ppt_x+0.4"/>
                                          </p:val>
                                        </p:tav>
                                        <p:tav tm="100000">
                                          <p:val>
                                            <p:strVal val="#ppt_x-0.05"/>
                                          </p:val>
                                        </p:tav>
                                      </p:tavLst>
                                    </p:anim>
                                    <p:anim calcmode="lin" valueType="num">
                                      <p:cBhvr>
                                        <p:cTn id="80" dur="800" decel="100000" fill="hold"/>
                                        <p:tgtEl>
                                          <p:spTgt spid="23"/>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par>
                                <p:cTn id="83" presetID="3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800" decel="100000"/>
                                        <p:tgtEl>
                                          <p:spTgt spid="24"/>
                                        </p:tgtEl>
                                      </p:cBhvr>
                                    </p:animEffect>
                                    <p:anim calcmode="lin" valueType="num">
                                      <p:cBhvr>
                                        <p:cTn id="86" dur="800" decel="100000" fill="hold"/>
                                        <p:tgtEl>
                                          <p:spTgt spid="24"/>
                                        </p:tgtEl>
                                        <p:attrNameLst>
                                          <p:attrName>style.rotation</p:attrName>
                                        </p:attrNameLst>
                                      </p:cBhvr>
                                      <p:tavLst>
                                        <p:tav tm="0">
                                          <p:val>
                                            <p:fltVal val="-90"/>
                                          </p:val>
                                        </p:tav>
                                        <p:tav tm="100000">
                                          <p:val>
                                            <p:fltVal val="0"/>
                                          </p:val>
                                        </p:tav>
                                      </p:tavLst>
                                    </p:anim>
                                    <p:anim calcmode="lin" valueType="num">
                                      <p:cBhvr>
                                        <p:cTn id="87" dur="800" decel="100000" fill="hold"/>
                                        <p:tgtEl>
                                          <p:spTgt spid="24"/>
                                        </p:tgtEl>
                                        <p:attrNameLst>
                                          <p:attrName>ppt_x</p:attrName>
                                        </p:attrNameLst>
                                      </p:cBhvr>
                                      <p:tavLst>
                                        <p:tav tm="0">
                                          <p:val>
                                            <p:strVal val="#ppt_x+0.4"/>
                                          </p:val>
                                        </p:tav>
                                        <p:tav tm="100000">
                                          <p:val>
                                            <p:strVal val="#ppt_x-0.05"/>
                                          </p:val>
                                        </p:tav>
                                      </p:tavLst>
                                    </p:anim>
                                    <p:anim calcmode="lin" valueType="num">
                                      <p:cBhvr>
                                        <p:cTn id="88" dur="800" decel="100000" fill="hold"/>
                                        <p:tgtEl>
                                          <p:spTgt spid="24"/>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par>
                                <p:cTn id="91" presetID="30" presetClass="entr" presetSubtype="0"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800" decel="100000"/>
                                        <p:tgtEl>
                                          <p:spTgt spid="25"/>
                                        </p:tgtEl>
                                      </p:cBhvr>
                                    </p:animEffect>
                                    <p:anim calcmode="lin" valueType="num">
                                      <p:cBhvr>
                                        <p:cTn id="94" dur="800" decel="100000" fill="hold"/>
                                        <p:tgtEl>
                                          <p:spTgt spid="25"/>
                                        </p:tgtEl>
                                        <p:attrNameLst>
                                          <p:attrName>style.rotation</p:attrName>
                                        </p:attrNameLst>
                                      </p:cBhvr>
                                      <p:tavLst>
                                        <p:tav tm="0">
                                          <p:val>
                                            <p:fltVal val="-90"/>
                                          </p:val>
                                        </p:tav>
                                        <p:tav tm="100000">
                                          <p:val>
                                            <p:fltVal val="0"/>
                                          </p:val>
                                        </p:tav>
                                      </p:tavLst>
                                    </p:anim>
                                    <p:anim calcmode="lin" valueType="num">
                                      <p:cBhvr>
                                        <p:cTn id="95" dur="800" decel="100000" fill="hold"/>
                                        <p:tgtEl>
                                          <p:spTgt spid="25"/>
                                        </p:tgtEl>
                                        <p:attrNameLst>
                                          <p:attrName>ppt_x</p:attrName>
                                        </p:attrNameLst>
                                      </p:cBhvr>
                                      <p:tavLst>
                                        <p:tav tm="0">
                                          <p:val>
                                            <p:strVal val="#ppt_x+0.4"/>
                                          </p:val>
                                        </p:tav>
                                        <p:tav tm="100000">
                                          <p:val>
                                            <p:strVal val="#ppt_x-0.05"/>
                                          </p:val>
                                        </p:tav>
                                      </p:tavLst>
                                    </p:anim>
                                    <p:anim calcmode="lin" valueType="num">
                                      <p:cBhvr>
                                        <p:cTn id="96" dur="800" decel="100000" fill="hold"/>
                                        <p:tgtEl>
                                          <p:spTgt spid="25"/>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par>
                                <p:cTn id="99" presetID="30"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800" decel="100000"/>
                                        <p:tgtEl>
                                          <p:spTgt spid="26"/>
                                        </p:tgtEl>
                                      </p:cBhvr>
                                    </p:animEffect>
                                    <p:anim calcmode="lin" valueType="num">
                                      <p:cBhvr>
                                        <p:cTn id="102" dur="800" decel="100000" fill="hold"/>
                                        <p:tgtEl>
                                          <p:spTgt spid="26"/>
                                        </p:tgtEl>
                                        <p:attrNameLst>
                                          <p:attrName>style.rotation</p:attrName>
                                        </p:attrNameLst>
                                      </p:cBhvr>
                                      <p:tavLst>
                                        <p:tav tm="0">
                                          <p:val>
                                            <p:fltVal val="-90"/>
                                          </p:val>
                                        </p:tav>
                                        <p:tav tm="100000">
                                          <p:val>
                                            <p:fltVal val="0"/>
                                          </p:val>
                                        </p:tav>
                                      </p:tavLst>
                                    </p:anim>
                                    <p:anim calcmode="lin" valueType="num">
                                      <p:cBhvr>
                                        <p:cTn id="103" dur="800" decel="100000" fill="hold"/>
                                        <p:tgtEl>
                                          <p:spTgt spid="26"/>
                                        </p:tgtEl>
                                        <p:attrNameLst>
                                          <p:attrName>ppt_x</p:attrName>
                                        </p:attrNameLst>
                                      </p:cBhvr>
                                      <p:tavLst>
                                        <p:tav tm="0">
                                          <p:val>
                                            <p:strVal val="#ppt_x+0.4"/>
                                          </p:val>
                                        </p:tav>
                                        <p:tav tm="100000">
                                          <p:val>
                                            <p:strVal val="#ppt_x-0.05"/>
                                          </p:val>
                                        </p:tav>
                                      </p:tavLst>
                                    </p:anim>
                                    <p:anim calcmode="lin" valueType="num">
                                      <p:cBhvr>
                                        <p:cTn id="104" dur="800" decel="100000" fill="hold"/>
                                        <p:tgtEl>
                                          <p:spTgt spid="26"/>
                                        </p:tgtEl>
                                        <p:attrNameLst>
                                          <p:attrName>ppt_y</p:attrName>
                                        </p:attrNameLst>
                                      </p:cBhvr>
                                      <p:tavLst>
                                        <p:tav tm="0">
                                          <p:val>
                                            <p:strVal val="#ppt_y-0.4"/>
                                          </p:val>
                                        </p:tav>
                                        <p:tav tm="100000">
                                          <p:val>
                                            <p:strVal val="#ppt_y+0.1"/>
                                          </p:val>
                                        </p:tav>
                                      </p:tavLst>
                                    </p:anim>
                                    <p:anim calcmode="lin" valueType="num">
                                      <p:cBhvr>
                                        <p:cTn id="10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10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107" presetID="30" presetClass="entr" presetSubtype="0"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800" decel="100000"/>
                                        <p:tgtEl>
                                          <p:spTgt spid="28"/>
                                        </p:tgtEl>
                                      </p:cBhvr>
                                    </p:animEffect>
                                    <p:anim calcmode="lin" valueType="num">
                                      <p:cBhvr>
                                        <p:cTn id="110" dur="800" decel="100000" fill="hold"/>
                                        <p:tgtEl>
                                          <p:spTgt spid="28"/>
                                        </p:tgtEl>
                                        <p:attrNameLst>
                                          <p:attrName>style.rotation</p:attrName>
                                        </p:attrNameLst>
                                      </p:cBhvr>
                                      <p:tavLst>
                                        <p:tav tm="0">
                                          <p:val>
                                            <p:fltVal val="-90"/>
                                          </p:val>
                                        </p:tav>
                                        <p:tav tm="100000">
                                          <p:val>
                                            <p:fltVal val="0"/>
                                          </p:val>
                                        </p:tav>
                                      </p:tavLst>
                                    </p:anim>
                                    <p:anim calcmode="lin" valueType="num">
                                      <p:cBhvr>
                                        <p:cTn id="111" dur="800" decel="100000" fill="hold"/>
                                        <p:tgtEl>
                                          <p:spTgt spid="28"/>
                                        </p:tgtEl>
                                        <p:attrNameLst>
                                          <p:attrName>ppt_x</p:attrName>
                                        </p:attrNameLst>
                                      </p:cBhvr>
                                      <p:tavLst>
                                        <p:tav tm="0">
                                          <p:val>
                                            <p:strVal val="#ppt_x+0.4"/>
                                          </p:val>
                                        </p:tav>
                                        <p:tav tm="100000">
                                          <p:val>
                                            <p:strVal val="#ppt_x-0.05"/>
                                          </p:val>
                                        </p:tav>
                                      </p:tavLst>
                                    </p:anim>
                                    <p:anim calcmode="lin" valueType="num">
                                      <p:cBhvr>
                                        <p:cTn id="112" dur="800" decel="100000" fill="hold"/>
                                        <p:tgtEl>
                                          <p:spTgt spid="28"/>
                                        </p:tgtEl>
                                        <p:attrNameLst>
                                          <p:attrName>ppt_y</p:attrName>
                                        </p:attrNameLst>
                                      </p:cBhvr>
                                      <p:tavLst>
                                        <p:tav tm="0">
                                          <p:val>
                                            <p:strVal val="#ppt_y-0.4"/>
                                          </p:val>
                                        </p:tav>
                                        <p:tav tm="100000">
                                          <p:val>
                                            <p:strVal val="#ppt_y+0.1"/>
                                          </p:val>
                                        </p:tav>
                                      </p:tavLst>
                                    </p:anim>
                                    <p:anim calcmode="lin" valueType="num">
                                      <p:cBhvr>
                                        <p:cTn id="113"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14"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par>
                                <p:cTn id="115" presetID="30" presetClass="entr" presetSubtype="0"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800" decel="100000"/>
                                        <p:tgtEl>
                                          <p:spTgt spid="31"/>
                                        </p:tgtEl>
                                      </p:cBhvr>
                                    </p:animEffect>
                                    <p:anim calcmode="lin" valueType="num">
                                      <p:cBhvr>
                                        <p:cTn id="118" dur="800" decel="100000" fill="hold"/>
                                        <p:tgtEl>
                                          <p:spTgt spid="31"/>
                                        </p:tgtEl>
                                        <p:attrNameLst>
                                          <p:attrName>style.rotation</p:attrName>
                                        </p:attrNameLst>
                                      </p:cBhvr>
                                      <p:tavLst>
                                        <p:tav tm="0">
                                          <p:val>
                                            <p:fltVal val="-90"/>
                                          </p:val>
                                        </p:tav>
                                        <p:tav tm="100000">
                                          <p:val>
                                            <p:fltVal val="0"/>
                                          </p:val>
                                        </p:tav>
                                      </p:tavLst>
                                    </p:anim>
                                    <p:anim calcmode="lin" valueType="num">
                                      <p:cBhvr>
                                        <p:cTn id="119" dur="800" decel="100000" fill="hold"/>
                                        <p:tgtEl>
                                          <p:spTgt spid="31"/>
                                        </p:tgtEl>
                                        <p:attrNameLst>
                                          <p:attrName>ppt_x</p:attrName>
                                        </p:attrNameLst>
                                      </p:cBhvr>
                                      <p:tavLst>
                                        <p:tav tm="0">
                                          <p:val>
                                            <p:strVal val="#ppt_x+0.4"/>
                                          </p:val>
                                        </p:tav>
                                        <p:tav tm="100000">
                                          <p:val>
                                            <p:strVal val="#ppt_x-0.05"/>
                                          </p:val>
                                        </p:tav>
                                      </p:tavLst>
                                    </p:anim>
                                    <p:anim calcmode="lin" valueType="num">
                                      <p:cBhvr>
                                        <p:cTn id="120" dur="800" decel="100000" fill="hold"/>
                                        <p:tgtEl>
                                          <p:spTgt spid="31"/>
                                        </p:tgtEl>
                                        <p:attrNameLst>
                                          <p:attrName>ppt_y</p:attrName>
                                        </p:attrNameLst>
                                      </p:cBhvr>
                                      <p:tavLst>
                                        <p:tav tm="0">
                                          <p:val>
                                            <p:strVal val="#ppt_y-0.4"/>
                                          </p:val>
                                        </p:tav>
                                        <p:tav tm="100000">
                                          <p:val>
                                            <p:strVal val="#ppt_y+0.1"/>
                                          </p:val>
                                        </p:tav>
                                      </p:tavLst>
                                    </p:anim>
                                    <p:anim calcmode="lin" valueType="num">
                                      <p:cBhvr>
                                        <p:cTn id="121"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122"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123" presetID="30" presetClass="entr" presetSubtype="0" fill="hold" nodeType="with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800" decel="100000"/>
                                        <p:tgtEl>
                                          <p:spTgt spid="40"/>
                                        </p:tgtEl>
                                      </p:cBhvr>
                                    </p:animEffect>
                                    <p:anim calcmode="lin" valueType="num">
                                      <p:cBhvr>
                                        <p:cTn id="126" dur="800" decel="100000" fill="hold"/>
                                        <p:tgtEl>
                                          <p:spTgt spid="40"/>
                                        </p:tgtEl>
                                        <p:attrNameLst>
                                          <p:attrName>style.rotation</p:attrName>
                                        </p:attrNameLst>
                                      </p:cBhvr>
                                      <p:tavLst>
                                        <p:tav tm="0">
                                          <p:val>
                                            <p:fltVal val="-90"/>
                                          </p:val>
                                        </p:tav>
                                        <p:tav tm="100000">
                                          <p:val>
                                            <p:fltVal val="0"/>
                                          </p:val>
                                        </p:tav>
                                      </p:tavLst>
                                    </p:anim>
                                    <p:anim calcmode="lin" valueType="num">
                                      <p:cBhvr>
                                        <p:cTn id="127" dur="800" decel="100000" fill="hold"/>
                                        <p:tgtEl>
                                          <p:spTgt spid="40"/>
                                        </p:tgtEl>
                                        <p:attrNameLst>
                                          <p:attrName>ppt_x</p:attrName>
                                        </p:attrNameLst>
                                      </p:cBhvr>
                                      <p:tavLst>
                                        <p:tav tm="0">
                                          <p:val>
                                            <p:strVal val="#ppt_x+0.4"/>
                                          </p:val>
                                        </p:tav>
                                        <p:tav tm="100000">
                                          <p:val>
                                            <p:strVal val="#ppt_x-0.05"/>
                                          </p:val>
                                        </p:tav>
                                      </p:tavLst>
                                    </p:anim>
                                    <p:anim calcmode="lin" valueType="num">
                                      <p:cBhvr>
                                        <p:cTn id="128" dur="800" decel="100000" fill="hold"/>
                                        <p:tgtEl>
                                          <p:spTgt spid="40"/>
                                        </p:tgtEl>
                                        <p:attrNameLst>
                                          <p:attrName>ppt_y</p:attrName>
                                        </p:attrNameLst>
                                      </p:cBhvr>
                                      <p:tavLst>
                                        <p:tav tm="0">
                                          <p:val>
                                            <p:strVal val="#ppt_y-0.4"/>
                                          </p:val>
                                        </p:tav>
                                        <p:tav tm="100000">
                                          <p:val>
                                            <p:strVal val="#ppt_y+0.1"/>
                                          </p:val>
                                        </p:tav>
                                      </p:tavLst>
                                    </p:anim>
                                    <p:anim calcmode="lin" valueType="num">
                                      <p:cBhvr>
                                        <p:cTn id="129" dur="200" accel="100000" fill="hold">
                                          <p:stCondLst>
                                            <p:cond delay="800"/>
                                          </p:stCondLst>
                                        </p:cTn>
                                        <p:tgtEl>
                                          <p:spTgt spid="40"/>
                                        </p:tgtEl>
                                        <p:attrNameLst>
                                          <p:attrName>ppt_x</p:attrName>
                                        </p:attrNameLst>
                                      </p:cBhvr>
                                      <p:tavLst>
                                        <p:tav tm="0">
                                          <p:val>
                                            <p:strVal val="#ppt_x-0.05"/>
                                          </p:val>
                                        </p:tav>
                                        <p:tav tm="100000">
                                          <p:val>
                                            <p:strVal val="#ppt_x"/>
                                          </p:val>
                                        </p:tav>
                                      </p:tavLst>
                                    </p:anim>
                                    <p:anim calcmode="lin" valueType="num">
                                      <p:cBhvr>
                                        <p:cTn id="130" dur="200" accel="100000" fill="hold">
                                          <p:stCondLst>
                                            <p:cond delay="800"/>
                                          </p:stCondLst>
                                        </p:cTn>
                                        <p:tgtEl>
                                          <p:spTgt spid="40"/>
                                        </p:tgtEl>
                                        <p:attrNameLst>
                                          <p:attrName>ppt_y</p:attrName>
                                        </p:attrNameLst>
                                      </p:cBhvr>
                                      <p:tavLst>
                                        <p:tav tm="0">
                                          <p:val>
                                            <p:strVal val="#ppt_y+0.1"/>
                                          </p:val>
                                        </p:tav>
                                        <p:tav tm="100000">
                                          <p:val>
                                            <p:strVal val="#ppt_y"/>
                                          </p:val>
                                        </p:tav>
                                      </p:tavLst>
                                    </p:anim>
                                  </p:childTnLst>
                                </p:cTn>
                              </p:par>
                              <p:par>
                                <p:cTn id="131" presetID="30" presetClass="entr" presetSubtype="0" fill="hold"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fade">
                                      <p:cBhvr>
                                        <p:cTn id="133" dur="800" decel="100000"/>
                                        <p:tgtEl>
                                          <p:spTgt spid="46"/>
                                        </p:tgtEl>
                                      </p:cBhvr>
                                    </p:animEffect>
                                    <p:anim calcmode="lin" valueType="num">
                                      <p:cBhvr>
                                        <p:cTn id="134" dur="800" decel="100000" fill="hold"/>
                                        <p:tgtEl>
                                          <p:spTgt spid="46"/>
                                        </p:tgtEl>
                                        <p:attrNameLst>
                                          <p:attrName>style.rotation</p:attrName>
                                        </p:attrNameLst>
                                      </p:cBhvr>
                                      <p:tavLst>
                                        <p:tav tm="0">
                                          <p:val>
                                            <p:fltVal val="-90"/>
                                          </p:val>
                                        </p:tav>
                                        <p:tav tm="100000">
                                          <p:val>
                                            <p:fltVal val="0"/>
                                          </p:val>
                                        </p:tav>
                                      </p:tavLst>
                                    </p:anim>
                                    <p:anim calcmode="lin" valueType="num">
                                      <p:cBhvr>
                                        <p:cTn id="135" dur="800" decel="100000" fill="hold"/>
                                        <p:tgtEl>
                                          <p:spTgt spid="46"/>
                                        </p:tgtEl>
                                        <p:attrNameLst>
                                          <p:attrName>ppt_x</p:attrName>
                                        </p:attrNameLst>
                                      </p:cBhvr>
                                      <p:tavLst>
                                        <p:tav tm="0">
                                          <p:val>
                                            <p:strVal val="#ppt_x+0.4"/>
                                          </p:val>
                                        </p:tav>
                                        <p:tav tm="100000">
                                          <p:val>
                                            <p:strVal val="#ppt_x-0.05"/>
                                          </p:val>
                                        </p:tav>
                                      </p:tavLst>
                                    </p:anim>
                                    <p:anim calcmode="lin" valueType="num">
                                      <p:cBhvr>
                                        <p:cTn id="136" dur="800" decel="100000" fill="hold"/>
                                        <p:tgtEl>
                                          <p:spTgt spid="46"/>
                                        </p:tgtEl>
                                        <p:attrNameLst>
                                          <p:attrName>ppt_y</p:attrName>
                                        </p:attrNameLst>
                                      </p:cBhvr>
                                      <p:tavLst>
                                        <p:tav tm="0">
                                          <p:val>
                                            <p:strVal val="#ppt_y-0.4"/>
                                          </p:val>
                                        </p:tav>
                                        <p:tav tm="100000">
                                          <p:val>
                                            <p:strVal val="#ppt_y+0.1"/>
                                          </p:val>
                                        </p:tav>
                                      </p:tavLst>
                                    </p:anim>
                                    <p:anim calcmode="lin" valueType="num">
                                      <p:cBhvr>
                                        <p:cTn id="13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13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9" grpId="0"/>
      <p:bldP spid="20" grpId="0"/>
      <p:bldP spid="21" grpId="0"/>
      <p:bldP spid="22" grpId="0"/>
      <p:bldP spid="23"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文本框 11"/>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研究过程演示</a:t>
            </a:r>
            <a:endParaRPr lang="zh-CN" altLang="en-US" sz="36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0" y="2023097"/>
            <a:ext cx="12192001" cy="1446550"/>
            <a:chOff x="0" y="2023097"/>
            <a:chExt cx="12192001" cy="1446550"/>
          </a:xfrm>
        </p:grpSpPr>
        <p:sp>
          <p:nvSpPr>
            <p:cNvPr id="10" name="矩形 9"/>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矩形 10"/>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文本框 12"/>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第</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文本框 13"/>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rPr>
                <a:t>部分</a:t>
              </a:r>
              <a:endParaRPr lang="zh-CN" altLang="en-US" sz="2800" b="1" spc="300" dirty="0">
                <a:solidFill>
                  <a:srgbClr val="084772"/>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文本框 14"/>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2</a:t>
              </a:r>
              <a:endParaRPr lang="zh-CN" altLang="en-US" sz="88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6" name="文本框 15"/>
          <p:cNvSpPr txBox="1"/>
          <p:nvPr/>
        </p:nvSpPr>
        <p:spPr>
          <a:xfrm>
            <a:off x="7906586" y="3974561"/>
            <a:ext cx="2936905" cy="923330"/>
          </a:xfrm>
          <a:prstGeom prst="rect">
            <a:avLst/>
          </a:prstGeom>
          <a:noFill/>
        </p:spPr>
        <p:txBody>
          <a:bodyPr wrap="square" rtlCol="0">
            <a:spAutoFit/>
          </a:bodyPr>
          <a:lstStyle/>
          <a:p>
            <a:pPr>
              <a:lnSpc>
                <a:spcPct val="150000"/>
              </a:lnSpc>
            </a:pPr>
            <a:r>
              <a:rPr lang="zh-CN" altLang="en-US" sz="120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双击在此添加你的文本信息内容双击在此添加你的文本信息内容</a:t>
            </a:r>
            <a:endParaRPr lang="zh-CN" altLang="en-US" sz="12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nSpc>
                <a:spcPct val="150000"/>
              </a:lnSpc>
            </a:pPr>
            <a:endParaRPr lang="zh-CN" altLang="en-US" sz="1200" b="1"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2625</Words>
  <Application>WWO_openplatform_20200924161515-8e733aaadf</Application>
  <PresentationFormat>宽屏</PresentationFormat>
  <Paragraphs>341</Paragraphs>
  <Slides>24</Slides>
  <Notes>25</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24</vt:i4>
      </vt:variant>
    </vt:vector>
  </HeadingPairs>
  <TitlesOfParts>
    <vt:vector size="38" baseType="lpstr">
      <vt:lpstr>Arial</vt:lpstr>
      <vt:lpstr>宋体</vt:lpstr>
      <vt:lpstr>Wingdings</vt:lpstr>
      <vt:lpstr>字魂59号-创粗黑</vt:lpstr>
      <vt:lpstr>汉仪中黑KW</vt:lpstr>
      <vt:lpstr>Arial Rounded MT Bold</vt:lpstr>
      <vt:lpstr>Times New Roman</vt:lpstr>
      <vt:lpstr>Segoe UI Light</vt:lpstr>
      <vt:lpstr>微软雅黑</vt:lpstr>
      <vt:lpstr>微软雅黑</vt:lpstr>
      <vt:lpstr>汉仪旗黑KW 55S</vt:lpstr>
      <vt:lpstr>Kingsoft Confetti</vt:lpstr>
      <vt:lpstr>webwppDefTheme</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蓝色简约学术论文答辩PPT模板</dc:title>
  <dc:creator/>
  <cp:lastModifiedBy>上海维湾8号机</cp:lastModifiedBy>
  <dcterms:created xsi:type="dcterms:W3CDTF">2021-12-08T10:47:19Z</dcterms:created>
  <dcterms:modified xsi:type="dcterms:W3CDTF">2021-12-08T10:47:19Z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